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78" r:id="rId2"/>
    <p:sldMasterId id="2147483691" r:id="rId3"/>
  </p:sldMasterIdLst>
  <p:notesMasterIdLst>
    <p:notesMasterId r:id="rId21"/>
  </p:notesMasterIdLst>
  <p:sldIdLst>
    <p:sldId id="283" r:id="rId4"/>
    <p:sldId id="1624" r:id="rId5"/>
    <p:sldId id="1627" r:id="rId6"/>
    <p:sldId id="1518" r:id="rId7"/>
    <p:sldId id="1619" r:id="rId8"/>
    <p:sldId id="1618" r:id="rId9"/>
    <p:sldId id="1616" r:id="rId10"/>
    <p:sldId id="1617" r:id="rId11"/>
    <p:sldId id="1620" r:id="rId12"/>
    <p:sldId id="1564" r:id="rId13"/>
    <p:sldId id="1546" r:id="rId14"/>
    <p:sldId id="1563" r:id="rId15"/>
    <p:sldId id="1543" r:id="rId16"/>
    <p:sldId id="1544" r:id="rId17"/>
    <p:sldId id="1626" r:id="rId18"/>
    <p:sldId id="1622" r:id="rId19"/>
    <p:sldId id="1625" r:id="rId20"/>
  </p:sldIdLst>
  <p:sldSz cx="12192000" cy="6858000"/>
  <p:notesSz cx="6858000" cy="9144000"/>
  <p:embeddedFontLst>
    <p:embeddedFont>
      <p:font typeface="Helvetica" panose="020B0604020202020204" pitchFamily="34" charset="0"/>
      <p:regular r:id="rId22"/>
      <p:bold r:id="rId23"/>
      <p:italic r:id="rId24"/>
      <p:boldItalic r:id="rId25"/>
    </p:embeddedFont>
    <p:embeddedFont>
      <p:font typeface="Noto Sans CJK KR Bold" panose="020B0800000000000000" pitchFamily="34" charset="-127"/>
      <p:bold r:id="rId26"/>
    </p:embeddedFont>
    <p:embeddedFont>
      <p:font typeface="Noto Sans CJK KR Regular" panose="020B0500000000000000" pitchFamily="34" charset="-127"/>
      <p:regular r:id="rId27"/>
    </p:embeddedFont>
    <p:embeddedFont>
      <p:font typeface="Pretendard" panose="02000503000000020004" pitchFamily="50" charset="-127"/>
      <p:regular r:id="rId28"/>
      <p:bold r:id="rId29"/>
    </p:embeddedFont>
    <p:embeddedFont>
      <p:font typeface="Pretendard SemiBold" panose="02000703000000020004" pitchFamily="50" charset="-127"/>
      <p:bold r:id="rId30"/>
    </p:embeddedFont>
    <p:embeddedFont>
      <p:font typeface="강원교육튼튼" panose="02020603020101020101" pitchFamily="18" charset="-127"/>
      <p:regular r:id="rId31"/>
    </p:embeddedFont>
    <p:embeddedFont>
      <p:font typeface="나눔스퀘어OTF Bold" panose="020B0600000101010101" pitchFamily="34" charset="-127"/>
      <p:bold r:id="rId32"/>
    </p:embeddedFont>
    <p:embeddedFont>
      <p:font typeface="나눔스퀘어OTF ExtraBold" panose="020B0600000101010101" pitchFamily="34" charset="-127"/>
      <p:bold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14332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67" algn="l" defTabSz="914332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32" algn="l" defTabSz="914332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498" algn="l" defTabSz="914332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664" algn="l" defTabSz="914332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830" algn="l" defTabSz="914332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994" algn="l" defTabSz="914332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160" algn="l" defTabSz="914332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327" algn="l" defTabSz="914332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978" userDrawn="1">
          <p15:clr>
            <a:srgbClr val="A4A3A4"/>
          </p15:clr>
        </p15:guide>
        <p15:guide id="4" orient="horz" pos="572" userDrawn="1">
          <p15:clr>
            <a:srgbClr val="A4A3A4"/>
          </p15:clr>
        </p15:guide>
        <p15:guide id="5" orient="horz" pos="890" userDrawn="1">
          <p15:clr>
            <a:srgbClr val="A4A3A4"/>
          </p15:clr>
        </p15:guide>
        <p15:guide id="6" orient="horz" pos="1026" userDrawn="1">
          <p15:clr>
            <a:srgbClr val="A4A3A4"/>
          </p15:clr>
        </p15:guide>
        <p15:guide id="7" orient="horz" pos="4065" userDrawn="1">
          <p15:clr>
            <a:srgbClr val="A4A3A4"/>
          </p15:clr>
        </p15:guide>
        <p15:guide id="9" orient="horz" pos="1094" userDrawn="1">
          <p15:clr>
            <a:srgbClr val="A4A3A4"/>
          </p15:clr>
        </p15:guide>
        <p15:guide id="10" orient="horz" pos="1661" userDrawn="1">
          <p15:clr>
            <a:srgbClr val="A4A3A4"/>
          </p15:clr>
        </p15:guide>
        <p15:guide id="11" orient="horz" pos="141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 경선" initials="김경" lastIdx="1" clrIdx="0">
    <p:extLst>
      <p:ext uri="{19B8F6BF-5375-455C-9EA6-DF929625EA0E}">
        <p15:presenceInfo xmlns:p15="http://schemas.microsoft.com/office/powerpoint/2012/main" userId="b21f20f96f89b76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01929"/>
    <a:srgbClr val="370086"/>
    <a:srgbClr val="6600CC"/>
    <a:srgbClr val="C8C0D3"/>
    <a:srgbClr val="FFFFFF"/>
    <a:srgbClr val="D9D9D9"/>
    <a:srgbClr val="FFFFCC"/>
    <a:srgbClr val="C8BFD3"/>
    <a:srgbClr val="E3DE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00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38" y="402"/>
      </p:cViewPr>
      <p:guideLst>
        <p:guide pos="2978"/>
        <p:guide orient="horz" pos="572"/>
        <p:guide orient="horz" pos="890"/>
        <p:guide orient="horz" pos="1026"/>
        <p:guide orient="horz" pos="4065"/>
        <p:guide orient="horz" pos="1094"/>
        <p:guide orient="horz" pos="1661"/>
        <p:guide orient="horz" pos="1412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8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강환수" userId="f1cac8d9-9172-4d6c-9b10-74cb51d57900" providerId="ADAL" clId="{3397B2DD-B6C8-4FC4-8F60-6CEBC8609782}"/>
    <pc:docChg chg="custSel modSld">
      <pc:chgData name="강환수" userId="f1cac8d9-9172-4d6c-9b10-74cb51d57900" providerId="ADAL" clId="{3397B2DD-B6C8-4FC4-8F60-6CEBC8609782}" dt="2022-02-24T03:26:24.842" v="439" actId="6549"/>
      <pc:docMkLst>
        <pc:docMk/>
      </pc:docMkLst>
      <pc:sldChg chg="delSp modSp">
        <pc:chgData name="강환수" userId="f1cac8d9-9172-4d6c-9b10-74cb51d57900" providerId="ADAL" clId="{3397B2DD-B6C8-4FC4-8F60-6CEBC8609782}" dt="2022-02-24T03:26:24.842" v="439" actId="6549"/>
        <pc:sldMkLst>
          <pc:docMk/>
          <pc:sldMk cId="125447528" sldId="283"/>
        </pc:sldMkLst>
        <pc:spChg chg="mod">
          <ac:chgData name="강환수" userId="f1cac8d9-9172-4d6c-9b10-74cb51d57900" providerId="ADAL" clId="{3397B2DD-B6C8-4FC4-8F60-6CEBC8609782}" dt="2022-02-24T03:12:40.867" v="41" actId="6549"/>
          <ac:spMkLst>
            <pc:docMk/>
            <pc:sldMk cId="125447528" sldId="283"/>
            <ac:spMk id="6" creationId="{00000000-0000-0000-0000-000000000000}"/>
          </ac:spMkLst>
        </pc:spChg>
        <pc:spChg chg="mod">
          <ac:chgData name="강환수" userId="f1cac8d9-9172-4d6c-9b10-74cb51d57900" providerId="ADAL" clId="{3397B2DD-B6C8-4FC4-8F60-6CEBC8609782}" dt="2022-02-24T03:19:14.902" v="401"/>
          <ac:spMkLst>
            <pc:docMk/>
            <pc:sldMk cId="125447528" sldId="283"/>
            <ac:spMk id="7" creationId="{00000000-0000-0000-0000-000000000000}"/>
          </ac:spMkLst>
        </pc:spChg>
        <pc:spChg chg="mod">
          <ac:chgData name="강환수" userId="f1cac8d9-9172-4d6c-9b10-74cb51d57900" providerId="ADAL" clId="{3397B2DD-B6C8-4FC4-8F60-6CEBC8609782}" dt="2022-02-24T03:26:24.842" v="439" actId="6549"/>
          <ac:spMkLst>
            <pc:docMk/>
            <pc:sldMk cId="125447528" sldId="283"/>
            <ac:spMk id="8" creationId="{00000000-0000-0000-0000-000000000000}"/>
          </ac:spMkLst>
        </pc:spChg>
        <pc:picChg chg="del">
          <ac:chgData name="강환수" userId="f1cac8d9-9172-4d6c-9b10-74cb51d57900" providerId="ADAL" clId="{3397B2DD-B6C8-4FC4-8F60-6CEBC8609782}" dt="2022-02-24T03:14:03.883" v="88" actId="478"/>
          <ac:picMkLst>
            <pc:docMk/>
            <pc:sldMk cId="125447528" sldId="283"/>
            <ac:picMk id="12" creationId="{00000000-0000-0000-0000-000000000000}"/>
          </ac:picMkLst>
        </pc:picChg>
      </pc:sldChg>
      <pc:sldChg chg="delSp modSp">
        <pc:chgData name="강환수" userId="f1cac8d9-9172-4d6c-9b10-74cb51d57900" providerId="ADAL" clId="{3397B2DD-B6C8-4FC4-8F60-6CEBC8609782}" dt="2022-02-24T03:19:31.658" v="429" actId="1037"/>
        <pc:sldMkLst>
          <pc:docMk/>
          <pc:sldMk cId="1643918678" sldId="1624"/>
        </pc:sldMkLst>
        <pc:spChg chg="mod">
          <ac:chgData name="강환수" userId="f1cac8d9-9172-4d6c-9b10-74cb51d57900" providerId="ADAL" clId="{3397B2DD-B6C8-4FC4-8F60-6CEBC8609782}" dt="2022-02-24T03:15:26.473" v="190" actId="6549"/>
          <ac:spMkLst>
            <pc:docMk/>
            <pc:sldMk cId="1643918678" sldId="1624"/>
            <ac:spMk id="4" creationId="{9CB8AED5-B792-4E47-BE83-34D0A7B91D44}"/>
          </ac:spMkLst>
        </pc:spChg>
        <pc:spChg chg="del">
          <ac:chgData name="강환수" userId="f1cac8d9-9172-4d6c-9b10-74cb51d57900" providerId="ADAL" clId="{3397B2DD-B6C8-4FC4-8F60-6CEBC8609782}" dt="2022-02-24T03:15:15.338" v="159" actId="478"/>
          <ac:spMkLst>
            <pc:docMk/>
            <pc:sldMk cId="1643918678" sldId="1624"/>
            <ac:spMk id="5" creationId="{9D372817-DAD3-450A-8386-242D026897D3}"/>
          </ac:spMkLst>
        </pc:spChg>
        <pc:spChg chg="del">
          <ac:chgData name="강환수" userId="f1cac8d9-9172-4d6c-9b10-74cb51d57900" providerId="ADAL" clId="{3397B2DD-B6C8-4FC4-8F60-6CEBC8609782}" dt="2022-02-24T03:15:15.338" v="159" actId="478"/>
          <ac:spMkLst>
            <pc:docMk/>
            <pc:sldMk cId="1643918678" sldId="1624"/>
            <ac:spMk id="6" creationId="{62546CC3-4436-4171-9BC7-A3B43FE04B09}"/>
          </ac:spMkLst>
        </pc:spChg>
        <pc:spChg chg="mod">
          <ac:chgData name="강환수" userId="f1cac8d9-9172-4d6c-9b10-74cb51d57900" providerId="ADAL" clId="{3397B2DD-B6C8-4FC4-8F60-6CEBC8609782}" dt="2022-02-24T03:15:50.603" v="224" actId="6549"/>
          <ac:spMkLst>
            <pc:docMk/>
            <pc:sldMk cId="1643918678" sldId="1624"/>
            <ac:spMk id="9" creationId="{97CF1ED4-7086-4721-A19E-E0C47A8FA80E}"/>
          </ac:spMkLst>
        </pc:spChg>
        <pc:picChg chg="del">
          <ac:chgData name="강환수" userId="f1cac8d9-9172-4d6c-9b10-74cb51d57900" providerId="ADAL" clId="{3397B2DD-B6C8-4FC4-8F60-6CEBC8609782}" dt="2022-02-24T03:15:11.240" v="158" actId="478"/>
          <ac:picMkLst>
            <pc:docMk/>
            <pc:sldMk cId="1643918678" sldId="1624"/>
            <ac:picMk id="3" creationId="{9B0A493D-5305-4387-BA70-1847175D3E15}"/>
          </ac:picMkLst>
        </pc:picChg>
        <pc:picChg chg="mod">
          <ac:chgData name="강환수" userId="f1cac8d9-9172-4d6c-9b10-74cb51d57900" providerId="ADAL" clId="{3397B2DD-B6C8-4FC4-8F60-6CEBC8609782}" dt="2022-02-24T03:19:31.658" v="429" actId="1037"/>
          <ac:picMkLst>
            <pc:docMk/>
            <pc:sldMk cId="1643918678" sldId="1624"/>
            <ac:picMk id="10" creationId="{2CDFB334-7531-46FA-925F-C7D495F0AB43}"/>
          </ac:picMkLst>
        </pc:picChg>
      </pc:sldChg>
      <pc:sldChg chg="addSp delSp modSp">
        <pc:chgData name="강환수" userId="f1cac8d9-9172-4d6c-9b10-74cb51d57900" providerId="ADAL" clId="{3397B2DD-B6C8-4FC4-8F60-6CEBC8609782}" dt="2022-02-24T03:24:57.331" v="435"/>
        <pc:sldMkLst>
          <pc:docMk/>
          <pc:sldMk cId="1811512148" sldId="1627"/>
        </pc:sldMkLst>
        <pc:spChg chg="add mod">
          <ac:chgData name="강환수" userId="f1cac8d9-9172-4d6c-9b10-74cb51d57900" providerId="ADAL" clId="{3397B2DD-B6C8-4FC4-8F60-6CEBC8609782}" dt="2022-02-24T03:18:59.793" v="383"/>
          <ac:spMkLst>
            <pc:docMk/>
            <pc:sldMk cId="1811512148" sldId="1627"/>
            <ac:spMk id="3" creationId="{5E81F755-E84D-498F-941B-2E6CE56653C4}"/>
          </ac:spMkLst>
        </pc:spChg>
        <pc:spChg chg="add mod">
          <ac:chgData name="강환수" userId="f1cac8d9-9172-4d6c-9b10-74cb51d57900" providerId="ADAL" clId="{3397B2DD-B6C8-4FC4-8F60-6CEBC8609782}" dt="2022-02-24T03:19:06.950" v="392"/>
          <ac:spMkLst>
            <pc:docMk/>
            <pc:sldMk cId="1811512148" sldId="1627"/>
            <ac:spMk id="4" creationId="{8F3DCAD5-D129-471F-8E6D-98797F8BBED0}"/>
          </ac:spMkLst>
        </pc:spChg>
        <pc:spChg chg="add mod">
          <ac:chgData name="강환수" userId="f1cac8d9-9172-4d6c-9b10-74cb51d57900" providerId="ADAL" clId="{3397B2DD-B6C8-4FC4-8F60-6CEBC8609782}" dt="2022-02-24T03:24:57.331" v="435"/>
          <ac:spMkLst>
            <pc:docMk/>
            <pc:sldMk cId="1811512148" sldId="1627"/>
            <ac:spMk id="5" creationId="{3C7F7BB6-1012-46FC-A790-C9C5ECA717BC}"/>
          </ac:spMkLst>
        </pc:spChg>
        <pc:spChg chg="add mod">
          <ac:chgData name="강환수" userId="f1cac8d9-9172-4d6c-9b10-74cb51d57900" providerId="ADAL" clId="{3397B2DD-B6C8-4FC4-8F60-6CEBC8609782}" dt="2022-02-24T03:18:46.643" v="374" actId="1076"/>
          <ac:spMkLst>
            <pc:docMk/>
            <pc:sldMk cId="1811512148" sldId="1627"/>
            <ac:spMk id="6" creationId="{0E1EB783-733E-4E5D-95BF-D979193990DC}"/>
          </ac:spMkLst>
        </pc:spChg>
        <pc:picChg chg="del">
          <ac:chgData name="강환수" userId="f1cac8d9-9172-4d6c-9b10-74cb51d57900" providerId="ADAL" clId="{3397B2DD-B6C8-4FC4-8F60-6CEBC8609782}" dt="2022-02-24T03:16:07.286" v="225" actId="478"/>
          <ac:picMkLst>
            <pc:docMk/>
            <pc:sldMk cId="1811512148" sldId="1627"/>
            <ac:picMk id="2" creationId="{BF1C7A20-527C-485C-953A-01A46EC8D02E}"/>
          </ac:picMkLst>
        </pc:picChg>
      </pc:sldChg>
    </pc:docChg>
  </pc:docChgLst>
  <pc:docChgLst>
    <pc:chgData name="강환수" userId="f1cac8d9-9172-4d6c-9b10-74cb51d57900" providerId="ADAL" clId="{14D34417-0427-4D35-BE47-DEED837A204A}"/>
    <pc:docChg chg="undo custSel addSld delSld modSld">
      <pc:chgData name="강환수" userId="f1cac8d9-9172-4d6c-9b10-74cb51d57900" providerId="ADAL" clId="{14D34417-0427-4D35-BE47-DEED837A204A}" dt="2022-02-20T00:26:52.609" v="425" actId="2696"/>
      <pc:docMkLst>
        <pc:docMk/>
      </pc:docMkLst>
      <pc:sldChg chg="addSp delSp modSp">
        <pc:chgData name="강환수" userId="f1cac8d9-9172-4d6c-9b10-74cb51d57900" providerId="ADAL" clId="{14D34417-0427-4D35-BE47-DEED837A204A}" dt="2022-02-19T23:50:47.221" v="127" actId="1076"/>
        <pc:sldMkLst>
          <pc:docMk/>
          <pc:sldMk cId="345240624" sldId="1543"/>
        </pc:sldMkLst>
        <pc:spChg chg="del">
          <ac:chgData name="강환수" userId="f1cac8d9-9172-4d6c-9b10-74cb51d57900" providerId="ADAL" clId="{14D34417-0427-4D35-BE47-DEED837A204A}" dt="2022-02-19T23:50:38.523" v="125" actId="478"/>
          <ac:spMkLst>
            <pc:docMk/>
            <pc:sldMk cId="345240624" sldId="1543"/>
            <ac:spMk id="6" creationId="{7F614038-CA5E-4515-AC9B-1A9E8B5D39B0}"/>
          </ac:spMkLst>
        </pc:spChg>
        <pc:spChg chg="mod">
          <ac:chgData name="강환수" userId="f1cac8d9-9172-4d6c-9b10-74cb51d57900" providerId="ADAL" clId="{14D34417-0427-4D35-BE47-DEED837A204A}" dt="2022-02-19T23:50:31.850" v="123" actId="6549"/>
          <ac:spMkLst>
            <pc:docMk/>
            <pc:sldMk cId="345240624" sldId="1543"/>
            <ac:spMk id="8" creationId="{7F614038-CA5E-4515-AC9B-1A9E8B5D39B0}"/>
          </ac:spMkLst>
        </pc:spChg>
        <pc:grpChg chg="del">
          <ac:chgData name="강환수" userId="f1cac8d9-9172-4d6c-9b10-74cb51d57900" providerId="ADAL" clId="{14D34417-0427-4D35-BE47-DEED837A204A}" dt="2022-02-19T23:50:38.523" v="125" actId="478"/>
          <ac:grpSpMkLst>
            <pc:docMk/>
            <pc:sldMk cId="345240624" sldId="1543"/>
            <ac:grpSpMk id="24" creationId="{00000000-0000-0000-0000-000000000000}"/>
          </ac:grpSpMkLst>
        </pc:grpChg>
        <pc:grpChg chg="del">
          <ac:chgData name="강환수" userId="f1cac8d9-9172-4d6c-9b10-74cb51d57900" providerId="ADAL" clId="{14D34417-0427-4D35-BE47-DEED837A204A}" dt="2022-02-19T23:50:34.767" v="124" actId="478"/>
          <ac:grpSpMkLst>
            <pc:docMk/>
            <pc:sldMk cId="345240624" sldId="1543"/>
            <ac:grpSpMk id="25" creationId="{00000000-0000-0000-0000-000000000000}"/>
          </ac:grpSpMkLst>
        </pc:grpChg>
        <pc:picChg chg="add mod">
          <ac:chgData name="강환수" userId="f1cac8d9-9172-4d6c-9b10-74cb51d57900" providerId="ADAL" clId="{14D34417-0427-4D35-BE47-DEED837A204A}" dt="2022-02-19T23:50:47.221" v="127" actId="1076"/>
          <ac:picMkLst>
            <pc:docMk/>
            <pc:sldMk cId="345240624" sldId="1543"/>
            <ac:picMk id="30" creationId="{50D1C86E-8BB8-46FE-BD24-5B9CFBE33896}"/>
          </ac:picMkLst>
        </pc:picChg>
      </pc:sldChg>
      <pc:sldChg chg="addSp delSp modSp">
        <pc:chgData name="강환수" userId="f1cac8d9-9172-4d6c-9b10-74cb51d57900" providerId="ADAL" clId="{14D34417-0427-4D35-BE47-DEED837A204A}" dt="2022-02-19T23:53:42.115" v="250" actId="1076"/>
        <pc:sldMkLst>
          <pc:docMk/>
          <pc:sldMk cId="1851768908" sldId="1544"/>
        </pc:sldMkLst>
        <pc:spChg chg="add del mod">
          <ac:chgData name="강환수" userId="f1cac8d9-9172-4d6c-9b10-74cb51d57900" providerId="ADAL" clId="{14D34417-0427-4D35-BE47-DEED837A204A}" dt="2022-02-19T23:52:25.848" v="213" actId="6549"/>
          <ac:spMkLst>
            <pc:docMk/>
            <pc:sldMk cId="1851768908" sldId="1544"/>
            <ac:spMk id="8" creationId="{7F614038-CA5E-4515-AC9B-1A9E8B5D39B0}"/>
          </ac:spMkLst>
        </pc:spChg>
        <pc:spChg chg="mod">
          <ac:chgData name="강환수" userId="f1cac8d9-9172-4d6c-9b10-74cb51d57900" providerId="ADAL" clId="{14D34417-0427-4D35-BE47-DEED837A204A}" dt="2022-02-19T23:51:57.832" v="183" actId="6549"/>
          <ac:spMkLst>
            <pc:docMk/>
            <pc:sldMk cId="1851768908" sldId="1544"/>
            <ac:spMk id="13" creationId="{00000000-0000-0000-0000-000000000000}"/>
          </ac:spMkLst>
        </pc:spChg>
        <pc:spChg chg="add mod">
          <ac:chgData name="강환수" userId="f1cac8d9-9172-4d6c-9b10-74cb51d57900" providerId="ADAL" clId="{14D34417-0427-4D35-BE47-DEED837A204A}" dt="2022-02-19T23:52:48.104" v="233" actId="6549"/>
          <ac:spMkLst>
            <pc:docMk/>
            <pc:sldMk cId="1851768908" sldId="1544"/>
            <ac:spMk id="15" creationId="{A9217C5F-B59C-4413-9545-49773D6FAB0E}"/>
          </ac:spMkLst>
        </pc:spChg>
        <pc:spChg chg="add mod">
          <ac:chgData name="강환수" userId="f1cac8d9-9172-4d6c-9b10-74cb51d57900" providerId="ADAL" clId="{14D34417-0427-4D35-BE47-DEED837A204A}" dt="2022-02-19T23:53:08.543" v="246" actId="6549"/>
          <ac:spMkLst>
            <pc:docMk/>
            <pc:sldMk cId="1851768908" sldId="1544"/>
            <ac:spMk id="16" creationId="{56C6FB43-2A4D-4194-B16C-41BE75430F65}"/>
          </ac:spMkLst>
        </pc:spChg>
        <pc:spChg chg="del">
          <ac:chgData name="강환수" userId="f1cac8d9-9172-4d6c-9b10-74cb51d57900" providerId="ADAL" clId="{14D34417-0427-4D35-BE47-DEED837A204A}" dt="2022-02-19T23:52:03.484" v="184" actId="478"/>
          <ac:spMkLst>
            <pc:docMk/>
            <pc:sldMk cId="1851768908" sldId="1544"/>
            <ac:spMk id="29" creationId="{7F614038-CA5E-4515-AC9B-1A9E8B5D39B0}"/>
          </ac:spMkLst>
        </pc:spChg>
        <pc:grpChg chg="del">
          <ac:chgData name="강환수" userId="f1cac8d9-9172-4d6c-9b10-74cb51d57900" providerId="ADAL" clId="{14D34417-0427-4D35-BE47-DEED837A204A}" dt="2022-02-19T23:52:03.484" v="184" actId="478"/>
          <ac:grpSpMkLst>
            <pc:docMk/>
            <pc:sldMk cId="1851768908" sldId="1544"/>
            <ac:grpSpMk id="4" creationId="{00000000-0000-0000-0000-000000000000}"/>
          </ac:grpSpMkLst>
        </pc:grpChg>
        <pc:grpChg chg="del">
          <ac:chgData name="강환수" userId="f1cac8d9-9172-4d6c-9b10-74cb51d57900" providerId="ADAL" clId="{14D34417-0427-4D35-BE47-DEED837A204A}" dt="2022-02-19T23:52:03.484" v="184" actId="478"/>
          <ac:grpSpMkLst>
            <pc:docMk/>
            <pc:sldMk cId="1851768908" sldId="1544"/>
            <ac:grpSpMk id="9" creationId="{00000000-0000-0000-0000-000000000000}"/>
          </ac:grpSpMkLst>
        </pc:grpChg>
        <pc:grpChg chg="del">
          <ac:chgData name="강환수" userId="f1cac8d9-9172-4d6c-9b10-74cb51d57900" providerId="ADAL" clId="{14D34417-0427-4D35-BE47-DEED837A204A}" dt="2022-02-19T23:52:03.484" v="184" actId="478"/>
          <ac:grpSpMkLst>
            <pc:docMk/>
            <pc:sldMk cId="1851768908" sldId="1544"/>
            <ac:grpSpMk id="10" creationId="{00000000-0000-0000-0000-000000000000}"/>
          </ac:grpSpMkLst>
        </pc:grpChg>
        <pc:picChg chg="add mod">
          <ac:chgData name="강환수" userId="f1cac8d9-9172-4d6c-9b10-74cb51d57900" providerId="ADAL" clId="{14D34417-0427-4D35-BE47-DEED837A204A}" dt="2022-02-19T23:53:42.115" v="250" actId="1076"/>
          <ac:picMkLst>
            <pc:docMk/>
            <pc:sldMk cId="1851768908" sldId="1544"/>
            <ac:picMk id="6" creationId="{74B4F6F3-4C0B-4995-B653-E24EE0260259}"/>
          </ac:picMkLst>
        </pc:picChg>
      </pc:sldChg>
      <pc:sldChg chg="modSp">
        <pc:chgData name="강환수" userId="f1cac8d9-9172-4d6c-9b10-74cb51d57900" providerId="ADAL" clId="{14D34417-0427-4D35-BE47-DEED837A204A}" dt="2022-02-19T23:48:16.458" v="28" actId="14100"/>
        <pc:sldMkLst>
          <pc:docMk/>
          <pc:sldMk cId="3284123559" sldId="1546"/>
        </pc:sldMkLst>
        <pc:spChg chg="mod">
          <ac:chgData name="강환수" userId="f1cac8d9-9172-4d6c-9b10-74cb51d57900" providerId="ADAL" clId="{14D34417-0427-4D35-BE47-DEED837A204A}" dt="2022-02-19T23:48:16.458" v="28" actId="14100"/>
          <ac:spMkLst>
            <pc:docMk/>
            <pc:sldMk cId="3284123559" sldId="1546"/>
            <ac:spMk id="17" creationId="{00000000-0000-0000-0000-000000000000}"/>
          </ac:spMkLst>
        </pc:spChg>
      </pc:sldChg>
      <pc:sldChg chg="addSp delSp modSp">
        <pc:chgData name="강환수" userId="f1cac8d9-9172-4d6c-9b10-74cb51d57900" providerId="ADAL" clId="{14D34417-0427-4D35-BE47-DEED837A204A}" dt="2022-02-19T23:49:45.436" v="70" actId="1076"/>
        <pc:sldMkLst>
          <pc:docMk/>
          <pc:sldMk cId="3100635866" sldId="1563"/>
        </pc:sldMkLst>
        <pc:spChg chg="del">
          <ac:chgData name="강환수" userId="f1cac8d9-9172-4d6c-9b10-74cb51d57900" providerId="ADAL" clId="{14D34417-0427-4D35-BE47-DEED837A204A}" dt="2022-02-19T23:49:33.286" v="67" actId="478"/>
          <ac:spMkLst>
            <pc:docMk/>
            <pc:sldMk cId="3100635866" sldId="1563"/>
            <ac:spMk id="8" creationId="{7F614038-CA5E-4515-AC9B-1A9E8B5D39B0}"/>
          </ac:spMkLst>
        </pc:spChg>
        <pc:spChg chg="mod">
          <ac:chgData name="강환수" userId="f1cac8d9-9172-4d6c-9b10-74cb51d57900" providerId="ADAL" clId="{14D34417-0427-4D35-BE47-DEED837A204A}" dt="2022-02-19T23:49:25.903" v="66" actId="6549"/>
          <ac:spMkLst>
            <pc:docMk/>
            <pc:sldMk cId="3100635866" sldId="1563"/>
            <ac:spMk id="13" creationId="{00000000-0000-0000-0000-000000000000}"/>
          </ac:spMkLst>
        </pc:spChg>
        <pc:spChg chg="del">
          <ac:chgData name="강환수" userId="f1cac8d9-9172-4d6c-9b10-74cb51d57900" providerId="ADAL" clId="{14D34417-0427-4D35-BE47-DEED837A204A}" dt="2022-02-19T23:49:33.286" v="67" actId="478"/>
          <ac:spMkLst>
            <pc:docMk/>
            <pc:sldMk cId="3100635866" sldId="1563"/>
            <ac:spMk id="18" creationId="{7F614038-CA5E-4515-AC9B-1A9E8B5D39B0}"/>
          </ac:spMkLst>
        </pc:spChg>
        <pc:spChg chg="del">
          <ac:chgData name="강환수" userId="f1cac8d9-9172-4d6c-9b10-74cb51d57900" providerId="ADAL" clId="{14D34417-0427-4D35-BE47-DEED837A204A}" dt="2022-02-19T23:49:33.286" v="67" actId="478"/>
          <ac:spMkLst>
            <pc:docMk/>
            <pc:sldMk cId="3100635866" sldId="1563"/>
            <ac:spMk id="20" creationId="{7F614038-CA5E-4515-AC9B-1A9E8B5D39B0}"/>
          </ac:spMkLst>
        </pc:spChg>
        <pc:grpChg chg="del">
          <ac:chgData name="강환수" userId="f1cac8d9-9172-4d6c-9b10-74cb51d57900" providerId="ADAL" clId="{14D34417-0427-4D35-BE47-DEED837A204A}" dt="2022-02-19T23:49:33.286" v="67" actId="478"/>
          <ac:grpSpMkLst>
            <pc:docMk/>
            <pc:sldMk cId="3100635866" sldId="1563"/>
            <ac:grpSpMk id="3" creationId="{00000000-0000-0000-0000-000000000000}"/>
          </ac:grpSpMkLst>
        </pc:grpChg>
        <pc:grpChg chg="del">
          <ac:chgData name="강환수" userId="f1cac8d9-9172-4d6c-9b10-74cb51d57900" providerId="ADAL" clId="{14D34417-0427-4D35-BE47-DEED837A204A}" dt="2022-02-19T23:49:33.286" v="67" actId="478"/>
          <ac:grpSpMkLst>
            <pc:docMk/>
            <pc:sldMk cId="3100635866" sldId="1563"/>
            <ac:grpSpMk id="4" creationId="{00000000-0000-0000-0000-000000000000}"/>
          </ac:grpSpMkLst>
        </pc:grpChg>
        <pc:grpChg chg="del">
          <ac:chgData name="강환수" userId="f1cac8d9-9172-4d6c-9b10-74cb51d57900" providerId="ADAL" clId="{14D34417-0427-4D35-BE47-DEED837A204A}" dt="2022-02-19T23:49:33.286" v="67" actId="478"/>
          <ac:grpSpMkLst>
            <pc:docMk/>
            <pc:sldMk cId="3100635866" sldId="1563"/>
            <ac:grpSpMk id="5" creationId="{00000000-0000-0000-0000-000000000000}"/>
          </ac:grpSpMkLst>
        </pc:grpChg>
        <pc:grpChg chg="del">
          <ac:chgData name="강환수" userId="f1cac8d9-9172-4d6c-9b10-74cb51d57900" providerId="ADAL" clId="{14D34417-0427-4D35-BE47-DEED837A204A}" dt="2022-02-19T23:49:33.286" v="67" actId="478"/>
          <ac:grpSpMkLst>
            <pc:docMk/>
            <pc:sldMk cId="3100635866" sldId="1563"/>
            <ac:grpSpMk id="6" creationId="{00000000-0000-0000-0000-000000000000}"/>
          </ac:grpSpMkLst>
        </pc:grpChg>
        <pc:picChg chg="add mod">
          <ac:chgData name="강환수" userId="f1cac8d9-9172-4d6c-9b10-74cb51d57900" providerId="ADAL" clId="{14D34417-0427-4D35-BE47-DEED837A204A}" dt="2022-02-19T23:49:45.436" v="70" actId="1076"/>
          <ac:picMkLst>
            <pc:docMk/>
            <pc:sldMk cId="3100635866" sldId="1563"/>
            <ac:picMk id="22" creationId="{0B2804AA-FA2C-4006-9CEB-839DEC1E9128}"/>
          </ac:picMkLst>
        </pc:picChg>
      </pc:sldChg>
      <pc:sldChg chg="modSp add del">
        <pc:chgData name="강환수" userId="f1cac8d9-9172-4d6c-9b10-74cb51d57900" providerId="ADAL" clId="{14D34417-0427-4D35-BE47-DEED837A204A}" dt="2022-02-20T00:26:13.180" v="424" actId="20577"/>
        <pc:sldMkLst>
          <pc:docMk/>
          <pc:sldMk cId="1706925740" sldId="1564"/>
        </pc:sldMkLst>
        <pc:spChg chg="mod">
          <ac:chgData name="강환수" userId="f1cac8d9-9172-4d6c-9b10-74cb51d57900" providerId="ADAL" clId="{14D34417-0427-4D35-BE47-DEED837A204A}" dt="2022-02-20T00:26:13.180" v="424" actId="20577"/>
          <ac:spMkLst>
            <pc:docMk/>
            <pc:sldMk cId="1706925740" sldId="1564"/>
            <ac:spMk id="13" creationId="{00000000-0000-0000-0000-000000000000}"/>
          </ac:spMkLst>
        </pc:spChg>
      </pc:sldChg>
      <pc:sldChg chg="addSp delSp modSp add">
        <pc:chgData name="강환수" userId="f1cac8d9-9172-4d6c-9b10-74cb51d57900" providerId="ADAL" clId="{14D34417-0427-4D35-BE47-DEED837A204A}" dt="2022-02-20T00:04:48.693" v="314" actId="1076"/>
        <pc:sldMkLst>
          <pc:docMk/>
          <pc:sldMk cId="2936866592" sldId="1616"/>
        </pc:sldMkLst>
        <pc:spChg chg="add del">
          <ac:chgData name="강환수" userId="f1cac8d9-9172-4d6c-9b10-74cb51d57900" providerId="ADAL" clId="{14D34417-0427-4D35-BE47-DEED837A204A}" dt="2022-02-20T00:04:40.798" v="313" actId="478"/>
          <ac:spMkLst>
            <pc:docMk/>
            <pc:sldMk cId="2936866592" sldId="1616"/>
            <ac:spMk id="4" creationId="{99079534-3851-4918-90B2-6B38C9FD519E}"/>
          </ac:spMkLst>
        </pc:spChg>
        <pc:spChg chg="del">
          <ac:chgData name="강환수" userId="f1cac8d9-9172-4d6c-9b10-74cb51d57900" providerId="ADAL" clId="{14D34417-0427-4D35-BE47-DEED837A204A}" dt="2022-02-20T00:04:32.853" v="310" actId="478"/>
          <ac:spMkLst>
            <pc:docMk/>
            <pc:sldMk cId="2936866592" sldId="1616"/>
            <ac:spMk id="8" creationId="{7F614038-CA5E-4515-AC9B-1A9E8B5D39B0}"/>
          </ac:spMkLst>
        </pc:spChg>
        <pc:spChg chg="mod">
          <ac:chgData name="강환수" userId="f1cac8d9-9172-4d6c-9b10-74cb51d57900" providerId="ADAL" clId="{14D34417-0427-4D35-BE47-DEED837A204A}" dt="2022-02-19T23:54:56.051" v="308" actId="6549"/>
          <ac:spMkLst>
            <pc:docMk/>
            <pc:sldMk cId="2936866592" sldId="1616"/>
            <ac:spMk id="13" creationId="{00000000-0000-0000-0000-000000000000}"/>
          </ac:spMkLst>
        </pc:spChg>
        <pc:spChg chg="del">
          <ac:chgData name="강환수" userId="f1cac8d9-9172-4d6c-9b10-74cb51d57900" providerId="ADAL" clId="{14D34417-0427-4D35-BE47-DEED837A204A}" dt="2022-02-20T00:04:35.980" v="311" actId="478"/>
          <ac:spMkLst>
            <pc:docMk/>
            <pc:sldMk cId="2936866592" sldId="1616"/>
            <ac:spMk id="22" creationId="{7F614038-CA5E-4515-AC9B-1A9E8B5D39B0}"/>
          </ac:spMkLst>
        </pc:spChg>
        <pc:graphicFrameChg chg="add mod">
          <ac:chgData name="강환수" userId="f1cac8d9-9172-4d6c-9b10-74cb51d57900" providerId="ADAL" clId="{14D34417-0427-4D35-BE47-DEED837A204A}" dt="2022-02-20T00:04:48.693" v="314" actId="1076"/>
          <ac:graphicFrameMkLst>
            <pc:docMk/>
            <pc:sldMk cId="2936866592" sldId="1616"/>
            <ac:graphicFrameMk id="3" creationId="{2C0A39E7-CDDA-437A-AF47-E60D7F9A1199}"/>
          </ac:graphicFrameMkLst>
        </pc:graphicFrameChg>
        <pc:picChg chg="del">
          <ac:chgData name="강환수" userId="f1cac8d9-9172-4d6c-9b10-74cb51d57900" providerId="ADAL" clId="{14D34417-0427-4D35-BE47-DEED837A204A}" dt="2022-02-19T23:54:58.742" v="309" actId="478"/>
          <ac:picMkLst>
            <pc:docMk/>
            <pc:sldMk cId="2936866592" sldId="1616"/>
            <ac:picMk id="14" creationId="{3C124681-E594-4093-A3B1-B1D0E13D65AA}"/>
          </ac:picMkLst>
        </pc:picChg>
      </pc:sldChg>
    </pc:docChg>
  </pc:docChgLst>
  <pc:docChgLst>
    <pc:chgData name="강환수" userId="f1cac8d9-9172-4d6c-9b10-74cb51d57900" providerId="ADAL" clId="{CB1A6DB9-4AD4-49E0-807A-C480352DA6DA}"/>
    <pc:docChg chg="undo custSel addSld delSld modSld sldOrd delMainMaster modMainMaster">
      <pc:chgData name="강환수" userId="f1cac8d9-9172-4d6c-9b10-74cb51d57900" providerId="ADAL" clId="{CB1A6DB9-4AD4-49E0-807A-C480352DA6DA}" dt="2022-02-24T03:10:34.391" v="1311" actId="6549"/>
      <pc:docMkLst>
        <pc:docMk/>
      </pc:docMkLst>
      <pc:sldChg chg="delSp modSp del">
        <pc:chgData name="강환수" userId="f1cac8d9-9172-4d6c-9b10-74cb51d57900" providerId="ADAL" clId="{CB1A6DB9-4AD4-49E0-807A-C480352DA6DA}" dt="2022-02-24T01:50:44.386" v="950" actId="1076"/>
        <pc:sldMkLst>
          <pc:docMk/>
          <pc:sldMk cId="125447528" sldId="283"/>
        </pc:sldMkLst>
        <pc:spChg chg="mod">
          <ac:chgData name="강환수" userId="f1cac8d9-9172-4d6c-9b10-74cb51d57900" providerId="ADAL" clId="{CB1A6DB9-4AD4-49E0-807A-C480352DA6DA}" dt="2022-02-24T01:50:44.386" v="950" actId="1076"/>
          <ac:spMkLst>
            <pc:docMk/>
            <pc:sldMk cId="125447528" sldId="283"/>
            <ac:spMk id="7" creationId="{00000000-0000-0000-0000-000000000000}"/>
          </ac:spMkLst>
        </pc:spChg>
        <pc:spChg chg="del">
          <ac:chgData name="강환수" userId="f1cac8d9-9172-4d6c-9b10-74cb51d57900" providerId="ADAL" clId="{CB1A6DB9-4AD4-49E0-807A-C480352DA6DA}" dt="2022-02-23T08:03:42.765" v="1" actId="478"/>
          <ac:spMkLst>
            <pc:docMk/>
            <pc:sldMk cId="125447528" sldId="283"/>
            <ac:spMk id="8" creationId="{00000000-0000-0000-0000-000000000000}"/>
          </ac:spMkLst>
        </pc:spChg>
        <pc:picChg chg="del">
          <ac:chgData name="강환수" userId="f1cac8d9-9172-4d6c-9b10-74cb51d57900" providerId="ADAL" clId="{CB1A6DB9-4AD4-49E0-807A-C480352DA6DA}" dt="2022-02-23T08:03:38.872" v="0" actId="478"/>
          <ac:picMkLst>
            <pc:docMk/>
            <pc:sldMk cId="125447528" sldId="283"/>
            <ac:picMk id="12" creationId="{00000000-0000-0000-0000-000000000000}"/>
          </ac:picMkLst>
        </pc:picChg>
      </pc:sldChg>
      <pc:sldChg chg="delSp modSp">
        <pc:chgData name="강환수" userId="f1cac8d9-9172-4d6c-9b10-74cb51d57900" providerId="ADAL" clId="{CB1A6DB9-4AD4-49E0-807A-C480352DA6DA}" dt="2022-02-24T01:52:42.058" v="962" actId="478"/>
        <pc:sldMkLst>
          <pc:docMk/>
          <pc:sldMk cId="2420493744" sldId="1518"/>
        </pc:sldMkLst>
        <pc:spChg chg="mod">
          <ac:chgData name="강환수" userId="f1cac8d9-9172-4d6c-9b10-74cb51d57900" providerId="ADAL" clId="{CB1A6DB9-4AD4-49E0-807A-C480352DA6DA}" dt="2022-02-24T01:32:45.620" v="600" actId="6549"/>
          <ac:spMkLst>
            <pc:docMk/>
            <pc:sldMk cId="2420493744" sldId="1518"/>
            <ac:spMk id="2" creationId="{00000000-0000-0000-0000-000000000000}"/>
          </ac:spMkLst>
        </pc:spChg>
        <pc:spChg chg="del mod">
          <ac:chgData name="강환수" userId="f1cac8d9-9172-4d6c-9b10-74cb51d57900" providerId="ADAL" clId="{CB1A6DB9-4AD4-49E0-807A-C480352DA6DA}" dt="2022-02-24T01:52:42.058" v="962" actId="478"/>
          <ac:spMkLst>
            <pc:docMk/>
            <pc:sldMk cId="2420493744" sldId="1518"/>
            <ac:spMk id="7" creationId="{00000000-0000-0000-0000-000000000000}"/>
          </ac:spMkLst>
        </pc:spChg>
      </pc:sldChg>
      <pc:sldChg chg="modSp">
        <pc:chgData name="강환수" userId="f1cac8d9-9172-4d6c-9b10-74cb51d57900" providerId="ADAL" clId="{CB1A6DB9-4AD4-49E0-807A-C480352DA6DA}" dt="2022-02-24T01:55:32.930" v="1007" actId="6549"/>
        <pc:sldMkLst>
          <pc:docMk/>
          <pc:sldMk cId="345240624" sldId="1543"/>
        </pc:sldMkLst>
        <pc:spChg chg="mod">
          <ac:chgData name="강환수" userId="f1cac8d9-9172-4d6c-9b10-74cb51d57900" providerId="ADAL" clId="{CB1A6DB9-4AD4-49E0-807A-C480352DA6DA}" dt="2022-02-24T01:55:32.930" v="1007" actId="6549"/>
          <ac:spMkLst>
            <pc:docMk/>
            <pc:sldMk cId="345240624" sldId="1543"/>
            <ac:spMk id="8" creationId="{7F614038-CA5E-4515-AC9B-1A9E8B5D39B0}"/>
          </ac:spMkLst>
        </pc:spChg>
        <pc:spChg chg="mod">
          <ac:chgData name="강환수" userId="f1cac8d9-9172-4d6c-9b10-74cb51d57900" providerId="ADAL" clId="{CB1A6DB9-4AD4-49E0-807A-C480352DA6DA}" dt="2022-02-24T01:55:11.835" v="972"/>
          <ac:spMkLst>
            <pc:docMk/>
            <pc:sldMk cId="345240624" sldId="1543"/>
            <ac:spMk id="13" creationId="{00000000-0000-0000-0000-000000000000}"/>
          </ac:spMkLst>
        </pc:spChg>
      </pc:sldChg>
      <pc:sldChg chg="addSp modSp">
        <pc:chgData name="강환수" userId="f1cac8d9-9172-4d6c-9b10-74cb51d57900" providerId="ADAL" clId="{CB1A6DB9-4AD4-49E0-807A-C480352DA6DA}" dt="2022-02-24T01:58:00.824" v="1111" actId="1036"/>
        <pc:sldMkLst>
          <pc:docMk/>
          <pc:sldMk cId="1851768908" sldId="1544"/>
        </pc:sldMkLst>
        <pc:spChg chg="add mod">
          <ac:chgData name="강환수" userId="f1cac8d9-9172-4d6c-9b10-74cb51d57900" providerId="ADAL" clId="{CB1A6DB9-4AD4-49E0-807A-C480352DA6DA}" dt="2022-02-24T01:58:00.824" v="1111" actId="1036"/>
          <ac:spMkLst>
            <pc:docMk/>
            <pc:sldMk cId="1851768908" sldId="1544"/>
            <ac:spMk id="9" creationId="{BA3CF6E3-9280-443C-9986-B4D449913C8E}"/>
          </ac:spMkLst>
        </pc:spChg>
        <pc:spChg chg="mod">
          <ac:chgData name="강환수" userId="f1cac8d9-9172-4d6c-9b10-74cb51d57900" providerId="ADAL" clId="{CB1A6DB9-4AD4-49E0-807A-C480352DA6DA}" dt="2022-02-24T01:57:02.697" v="1027" actId="1035"/>
          <ac:spMkLst>
            <pc:docMk/>
            <pc:sldMk cId="1851768908" sldId="1544"/>
            <ac:spMk id="15" creationId="{A9217C5F-B59C-4413-9545-49773D6FAB0E}"/>
          </ac:spMkLst>
        </pc:spChg>
        <pc:spChg chg="mod">
          <ac:chgData name="강환수" userId="f1cac8d9-9172-4d6c-9b10-74cb51d57900" providerId="ADAL" clId="{CB1A6DB9-4AD4-49E0-807A-C480352DA6DA}" dt="2022-02-24T01:57:02.697" v="1027" actId="1035"/>
          <ac:spMkLst>
            <pc:docMk/>
            <pc:sldMk cId="1851768908" sldId="1544"/>
            <ac:spMk id="16" creationId="{56C6FB43-2A4D-4194-B16C-41BE75430F65}"/>
          </ac:spMkLst>
        </pc:spChg>
        <pc:picChg chg="mod">
          <ac:chgData name="강환수" userId="f1cac8d9-9172-4d6c-9b10-74cb51d57900" providerId="ADAL" clId="{CB1A6DB9-4AD4-49E0-807A-C480352DA6DA}" dt="2022-02-24T01:57:45.391" v="1110" actId="1038"/>
          <ac:picMkLst>
            <pc:docMk/>
            <pc:sldMk cId="1851768908" sldId="1544"/>
            <ac:picMk id="6" creationId="{74B4F6F3-4C0B-4995-B653-E24EE0260259}"/>
          </ac:picMkLst>
        </pc:picChg>
      </pc:sldChg>
      <pc:sldChg chg="modSp">
        <pc:chgData name="강환수" userId="f1cac8d9-9172-4d6c-9b10-74cb51d57900" providerId="ADAL" clId="{CB1A6DB9-4AD4-49E0-807A-C480352DA6DA}" dt="2022-02-24T01:38:12.543" v="671" actId="6549"/>
        <pc:sldMkLst>
          <pc:docMk/>
          <pc:sldMk cId="1706925740" sldId="1564"/>
        </pc:sldMkLst>
        <pc:spChg chg="mod">
          <ac:chgData name="강환수" userId="f1cac8d9-9172-4d6c-9b10-74cb51d57900" providerId="ADAL" clId="{CB1A6DB9-4AD4-49E0-807A-C480352DA6DA}" dt="2022-02-24T01:38:12.543" v="671" actId="6549"/>
          <ac:spMkLst>
            <pc:docMk/>
            <pc:sldMk cId="1706925740" sldId="1564"/>
            <ac:spMk id="13" creationId="{00000000-0000-0000-0000-000000000000}"/>
          </ac:spMkLst>
        </pc:spChg>
      </pc:sldChg>
      <pc:sldChg chg="addSp delSp modSp">
        <pc:chgData name="강환수" userId="f1cac8d9-9172-4d6c-9b10-74cb51d57900" providerId="ADAL" clId="{CB1A6DB9-4AD4-49E0-807A-C480352DA6DA}" dt="2022-02-24T01:36:45.946" v="634"/>
        <pc:sldMkLst>
          <pc:docMk/>
          <pc:sldMk cId="2936866592" sldId="1616"/>
        </pc:sldMkLst>
        <pc:spChg chg="add del">
          <ac:chgData name="강환수" userId="f1cac8d9-9172-4d6c-9b10-74cb51d57900" providerId="ADAL" clId="{CB1A6DB9-4AD4-49E0-807A-C480352DA6DA}" dt="2022-02-24T01:02:39.595" v="345" actId="478"/>
          <ac:spMkLst>
            <pc:docMk/>
            <pc:sldMk cId="2936866592" sldId="1616"/>
            <ac:spMk id="4" creationId="{21FD41EA-222C-4311-8CF1-EAA4765F6F5C}"/>
          </ac:spMkLst>
        </pc:spChg>
        <pc:spChg chg="mod">
          <ac:chgData name="강환수" userId="f1cac8d9-9172-4d6c-9b10-74cb51d57900" providerId="ADAL" clId="{CB1A6DB9-4AD4-49E0-807A-C480352DA6DA}" dt="2022-02-23T08:19:48.832" v="157" actId="6549"/>
          <ac:spMkLst>
            <pc:docMk/>
            <pc:sldMk cId="2936866592" sldId="1616"/>
            <ac:spMk id="13" creationId="{00000000-0000-0000-0000-000000000000}"/>
          </ac:spMkLst>
        </pc:spChg>
        <pc:graphicFrameChg chg="del">
          <ac:chgData name="강환수" userId="f1cac8d9-9172-4d6c-9b10-74cb51d57900" providerId="ADAL" clId="{CB1A6DB9-4AD4-49E0-807A-C480352DA6DA}" dt="2022-02-23T08:19:16.749" v="118" actId="478"/>
          <ac:graphicFrameMkLst>
            <pc:docMk/>
            <pc:sldMk cId="2936866592" sldId="1616"/>
            <ac:graphicFrameMk id="3" creationId="{2C0A39E7-CDDA-437A-AF47-E60D7F9A1199}"/>
          </ac:graphicFrameMkLst>
        </pc:graphicFrameChg>
        <pc:graphicFrameChg chg="add mod modGraphic">
          <ac:chgData name="강환수" userId="f1cac8d9-9172-4d6c-9b10-74cb51d57900" providerId="ADAL" clId="{CB1A6DB9-4AD4-49E0-807A-C480352DA6DA}" dt="2022-02-24T01:36:45.946" v="634"/>
          <ac:graphicFrameMkLst>
            <pc:docMk/>
            <pc:sldMk cId="2936866592" sldId="1616"/>
            <ac:graphicFrameMk id="3" creationId="{50C33FCA-4B96-4673-A683-53521F3DB8EA}"/>
          </ac:graphicFrameMkLst>
        </pc:graphicFrameChg>
      </pc:sldChg>
      <pc:sldChg chg="addSp delSp modSp add">
        <pc:chgData name="강환수" userId="f1cac8d9-9172-4d6c-9b10-74cb51d57900" providerId="ADAL" clId="{CB1A6DB9-4AD4-49E0-807A-C480352DA6DA}" dt="2022-02-24T01:37:45.564" v="664" actId="6549"/>
        <pc:sldMkLst>
          <pc:docMk/>
          <pc:sldMk cId="735343419" sldId="1617"/>
        </pc:sldMkLst>
        <pc:spChg chg="add del">
          <ac:chgData name="강환수" userId="f1cac8d9-9172-4d6c-9b10-74cb51d57900" providerId="ADAL" clId="{CB1A6DB9-4AD4-49E0-807A-C480352DA6DA}" dt="2022-02-24T01:11:15.863" v="403" actId="478"/>
          <ac:spMkLst>
            <pc:docMk/>
            <pc:sldMk cId="735343419" sldId="1617"/>
            <ac:spMk id="4" creationId="{0A27B25D-084A-4B58-A445-CE97A0057B56}"/>
          </ac:spMkLst>
        </pc:spChg>
        <pc:spChg chg="mod">
          <ac:chgData name="강환수" userId="f1cac8d9-9172-4d6c-9b10-74cb51d57900" providerId="ADAL" clId="{CB1A6DB9-4AD4-49E0-807A-C480352DA6DA}" dt="2022-02-24T01:37:45.564" v="664" actId="6549"/>
          <ac:spMkLst>
            <pc:docMk/>
            <pc:sldMk cId="735343419" sldId="1617"/>
            <ac:spMk id="13" creationId="{00000000-0000-0000-0000-000000000000}"/>
          </ac:spMkLst>
        </pc:spChg>
        <pc:graphicFrameChg chg="add mod modGraphic">
          <ac:chgData name="강환수" userId="f1cac8d9-9172-4d6c-9b10-74cb51d57900" providerId="ADAL" clId="{CB1A6DB9-4AD4-49E0-807A-C480352DA6DA}" dt="2022-02-24T01:37:31.126" v="641" actId="1076"/>
          <ac:graphicFrameMkLst>
            <pc:docMk/>
            <pc:sldMk cId="735343419" sldId="1617"/>
            <ac:graphicFrameMk id="3" creationId="{0BA1624B-9FEA-4AAC-B371-7B7EA881B712}"/>
          </ac:graphicFrameMkLst>
        </pc:graphicFrameChg>
      </pc:sldChg>
      <pc:sldChg chg="addSp delSp modSp add ord">
        <pc:chgData name="강환수" userId="f1cac8d9-9172-4d6c-9b10-74cb51d57900" providerId="ADAL" clId="{CB1A6DB9-4AD4-49E0-807A-C480352DA6DA}" dt="2022-02-24T00:58:43.679" v="209" actId="14734"/>
        <pc:sldMkLst>
          <pc:docMk/>
          <pc:sldMk cId="2133230764" sldId="1618"/>
        </pc:sldMkLst>
        <pc:spChg chg="add del">
          <ac:chgData name="강환수" userId="f1cac8d9-9172-4d6c-9b10-74cb51d57900" providerId="ADAL" clId="{CB1A6DB9-4AD4-49E0-807A-C480352DA6DA}" dt="2022-02-24T00:58:16.220" v="199" actId="478"/>
          <ac:spMkLst>
            <pc:docMk/>
            <pc:sldMk cId="2133230764" sldId="1618"/>
            <ac:spMk id="4" creationId="{A61E41DE-011D-4EFC-A751-F2F0CD16949B}"/>
          </ac:spMkLst>
        </pc:spChg>
        <pc:graphicFrameChg chg="add mod modGraphic">
          <ac:chgData name="강환수" userId="f1cac8d9-9172-4d6c-9b10-74cb51d57900" providerId="ADAL" clId="{CB1A6DB9-4AD4-49E0-807A-C480352DA6DA}" dt="2022-02-24T00:58:43.679" v="209" actId="14734"/>
          <ac:graphicFrameMkLst>
            <pc:docMk/>
            <pc:sldMk cId="2133230764" sldId="1618"/>
            <ac:graphicFrameMk id="3" creationId="{EA30F66E-D193-4E65-ADEE-042C41A86B19}"/>
          </ac:graphicFrameMkLst>
        </pc:graphicFrameChg>
      </pc:sldChg>
      <pc:sldChg chg="addSp modSp add ord">
        <pc:chgData name="강환수" userId="f1cac8d9-9172-4d6c-9b10-74cb51d57900" providerId="ADAL" clId="{CB1A6DB9-4AD4-49E0-807A-C480352DA6DA}" dt="2022-02-24T01:01:35.636" v="343"/>
        <pc:sldMkLst>
          <pc:docMk/>
          <pc:sldMk cId="1786704943" sldId="1619"/>
        </pc:sldMkLst>
        <pc:spChg chg="add mod">
          <ac:chgData name="강환수" userId="f1cac8d9-9172-4d6c-9b10-74cb51d57900" providerId="ADAL" clId="{CB1A6DB9-4AD4-49E0-807A-C480352DA6DA}" dt="2022-02-24T01:01:17.332" v="342" actId="20577"/>
          <ac:spMkLst>
            <pc:docMk/>
            <pc:sldMk cId="1786704943" sldId="1619"/>
            <ac:spMk id="4" creationId="{F577F3D6-C6E8-4187-8DE0-D18DEA6BEAD7}"/>
          </ac:spMkLst>
        </pc:spChg>
        <pc:spChg chg="mod">
          <ac:chgData name="강환수" userId="f1cac8d9-9172-4d6c-9b10-74cb51d57900" providerId="ADAL" clId="{CB1A6DB9-4AD4-49E0-807A-C480352DA6DA}" dt="2022-02-24T01:00:28.571" v="261" actId="6549"/>
          <ac:spMkLst>
            <pc:docMk/>
            <pc:sldMk cId="1786704943" sldId="1619"/>
            <ac:spMk id="13" creationId="{00000000-0000-0000-0000-000000000000}"/>
          </ac:spMkLst>
        </pc:spChg>
      </pc:sldChg>
      <pc:sldChg chg="addSp delSp modSp add">
        <pc:chgData name="강환수" userId="f1cac8d9-9172-4d6c-9b10-74cb51d57900" providerId="ADAL" clId="{CB1A6DB9-4AD4-49E0-807A-C480352DA6DA}" dt="2022-02-24T01:31:02.958" v="578" actId="1076"/>
        <pc:sldMkLst>
          <pc:docMk/>
          <pc:sldMk cId="1098594692" sldId="1620"/>
        </pc:sldMkLst>
        <pc:spChg chg="mod">
          <ac:chgData name="강환수" userId="f1cac8d9-9172-4d6c-9b10-74cb51d57900" providerId="ADAL" clId="{CB1A6DB9-4AD4-49E0-807A-C480352DA6DA}" dt="2022-02-24T01:30:53.600" v="574" actId="6549"/>
          <ac:spMkLst>
            <pc:docMk/>
            <pc:sldMk cId="1098594692" sldId="1620"/>
            <ac:spMk id="8" creationId="{7F614038-CA5E-4515-AC9B-1A9E8B5D39B0}"/>
          </ac:spMkLst>
        </pc:spChg>
        <pc:spChg chg="mod">
          <ac:chgData name="강환수" userId="f1cac8d9-9172-4d6c-9b10-74cb51d57900" providerId="ADAL" clId="{CB1A6DB9-4AD4-49E0-807A-C480352DA6DA}" dt="2022-02-24T01:11:55.763" v="438" actId="6549"/>
          <ac:spMkLst>
            <pc:docMk/>
            <pc:sldMk cId="1098594692" sldId="1620"/>
            <ac:spMk id="13" creationId="{00000000-0000-0000-0000-000000000000}"/>
          </ac:spMkLst>
        </pc:spChg>
        <pc:picChg chg="add mod">
          <ac:chgData name="강환수" userId="f1cac8d9-9172-4d6c-9b10-74cb51d57900" providerId="ADAL" clId="{CB1A6DB9-4AD4-49E0-807A-C480352DA6DA}" dt="2022-02-24T01:31:02.958" v="578" actId="1076"/>
          <ac:picMkLst>
            <pc:docMk/>
            <pc:sldMk cId="1098594692" sldId="1620"/>
            <ac:picMk id="3" creationId="{B288866D-F9BD-4AA2-9CFA-521ED4C16424}"/>
          </ac:picMkLst>
        </pc:picChg>
        <pc:picChg chg="del">
          <ac:chgData name="강환수" userId="f1cac8d9-9172-4d6c-9b10-74cb51d57900" providerId="ADAL" clId="{CB1A6DB9-4AD4-49E0-807A-C480352DA6DA}" dt="2022-02-24T01:12:25.848" v="530" actId="478"/>
          <ac:picMkLst>
            <pc:docMk/>
            <pc:sldMk cId="1098594692" sldId="1620"/>
            <ac:picMk id="30" creationId="{50D1C86E-8BB8-46FE-BD24-5B9CFBE33896}"/>
          </ac:picMkLst>
        </pc:picChg>
      </pc:sldChg>
      <pc:sldChg chg="addSp delSp modSp add">
        <pc:chgData name="강환수" userId="f1cac8d9-9172-4d6c-9b10-74cb51d57900" providerId="ADAL" clId="{CB1A6DB9-4AD4-49E0-807A-C480352DA6DA}" dt="2022-02-24T02:08:52.756" v="1288" actId="5793"/>
        <pc:sldMkLst>
          <pc:docMk/>
          <pc:sldMk cId="628785164" sldId="1622"/>
        </pc:sldMkLst>
        <pc:spChg chg="mod">
          <ac:chgData name="강환수" userId="f1cac8d9-9172-4d6c-9b10-74cb51d57900" providerId="ADAL" clId="{CB1A6DB9-4AD4-49E0-807A-C480352DA6DA}" dt="2022-02-24T02:08:41.499" v="1283" actId="20577"/>
          <ac:spMkLst>
            <pc:docMk/>
            <pc:sldMk cId="628785164" sldId="1622"/>
            <ac:spMk id="8" creationId="{7F614038-CA5E-4515-AC9B-1A9E8B5D39B0}"/>
          </ac:spMkLst>
        </pc:spChg>
        <pc:spChg chg="mod">
          <ac:chgData name="강환수" userId="f1cac8d9-9172-4d6c-9b10-74cb51d57900" providerId="ADAL" clId="{CB1A6DB9-4AD4-49E0-807A-C480352DA6DA}" dt="2022-02-24T01:40:37.043" v="790" actId="6549"/>
          <ac:spMkLst>
            <pc:docMk/>
            <pc:sldMk cId="628785164" sldId="1622"/>
            <ac:spMk id="13" creationId="{00000000-0000-0000-0000-000000000000}"/>
          </ac:spMkLst>
        </pc:spChg>
        <pc:spChg chg="mod">
          <ac:chgData name="강환수" userId="f1cac8d9-9172-4d6c-9b10-74cb51d57900" providerId="ADAL" clId="{CB1A6DB9-4AD4-49E0-807A-C480352DA6DA}" dt="2022-02-24T02:08:47.247" v="1286" actId="20577"/>
          <ac:spMkLst>
            <pc:docMk/>
            <pc:sldMk cId="628785164" sldId="1622"/>
            <ac:spMk id="15" creationId="{A9217C5F-B59C-4413-9545-49773D6FAB0E}"/>
          </ac:spMkLst>
        </pc:spChg>
        <pc:spChg chg="mod">
          <ac:chgData name="강환수" userId="f1cac8d9-9172-4d6c-9b10-74cb51d57900" providerId="ADAL" clId="{CB1A6DB9-4AD4-49E0-807A-C480352DA6DA}" dt="2022-02-24T02:08:52.756" v="1288" actId="5793"/>
          <ac:spMkLst>
            <pc:docMk/>
            <pc:sldMk cId="628785164" sldId="1622"/>
            <ac:spMk id="16" creationId="{56C6FB43-2A4D-4194-B16C-41BE75430F65}"/>
          </ac:spMkLst>
        </pc:spChg>
        <pc:picChg chg="add mod">
          <ac:chgData name="강환수" userId="f1cac8d9-9172-4d6c-9b10-74cb51d57900" providerId="ADAL" clId="{CB1A6DB9-4AD4-49E0-807A-C480352DA6DA}" dt="2022-02-24T01:47:07.956" v="902" actId="1076"/>
          <ac:picMkLst>
            <pc:docMk/>
            <pc:sldMk cId="628785164" sldId="1622"/>
            <ac:picMk id="3" creationId="{1866F5BA-CB3B-4C7A-919C-83CB33B972F6}"/>
          </ac:picMkLst>
        </pc:picChg>
        <pc:picChg chg="add mod">
          <ac:chgData name="강환수" userId="f1cac8d9-9172-4d6c-9b10-74cb51d57900" providerId="ADAL" clId="{CB1A6DB9-4AD4-49E0-807A-C480352DA6DA}" dt="2022-02-24T01:47:27.949" v="907" actId="14100"/>
          <ac:picMkLst>
            <pc:docMk/>
            <pc:sldMk cId="628785164" sldId="1622"/>
            <ac:picMk id="4" creationId="{85CC23C1-1AD4-4832-AA00-D48664755527}"/>
          </ac:picMkLst>
        </pc:picChg>
        <pc:picChg chg="del">
          <ac:chgData name="강환수" userId="f1cac8d9-9172-4d6c-9b10-74cb51d57900" providerId="ADAL" clId="{CB1A6DB9-4AD4-49E0-807A-C480352DA6DA}" dt="2022-02-24T01:40:41.936" v="791" actId="478"/>
          <ac:picMkLst>
            <pc:docMk/>
            <pc:sldMk cId="628785164" sldId="1622"/>
            <ac:picMk id="6" creationId="{74B4F6F3-4C0B-4995-B653-E24EE0260259}"/>
          </ac:picMkLst>
        </pc:picChg>
      </pc:sldChg>
      <pc:sldChg chg="addSp add ord">
        <pc:chgData name="강환수" userId="f1cac8d9-9172-4d6c-9b10-74cb51d57900" providerId="ADAL" clId="{CB1A6DB9-4AD4-49E0-807A-C480352DA6DA}" dt="2022-02-24T01:51:46.661" v="955"/>
        <pc:sldMkLst>
          <pc:docMk/>
          <pc:sldMk cId="1643918678" sldId="1624"/>
        </pc:sldMkLst>
        <pc:spChg chg="add">
          <ac:chgData name="강환수" userId="f1cac8d9-9172-4d6c-9b10-74cb51d57900" providerId="ADAL" clId="{CB1A6DB9-4AD4-49E0-807A-C480352DA6DA}" dt="2022-02-24T01:51:46.661" v="955"/>
          <ac:spMkLst>
            <pc:docMk/>
            <pc:sldMk cId="1643918678" sldId="1624"/>
            <ac:spMk id="2" creationId="{67F63A7B-F29B-4E5E-85F5-9782AF20B2DA}"/>
          </ac:spMkLst>
        </pc:spChg>
        <pc:spChg chg="add">
          <ac:chgData name="강환수" userId="f1cac8d9-9172-4d6c-9b10-74cb51d57900" providerId="ADAL" clId="{CB1A6DB9-4AD4-49E0-807A-C480352DA6DA}" dt="2022-02-24T01:51:46.661" v="955"/>
          <ac:spMkLst>
            <pc:docMk/>
            <pc:sldMk cId="1643918678" sldId="1624"/>
            <ac:spMk id="4" creationId="{9CB8AED5-B792-4E47-BE83-34D0A7B91D44}"/>
          </ac:spMkLst>
        </pc:spChg>
        <pc:spChg chg="add">
          <ac:chgData name="강환수" userId="f1cac8d9-9172-4d6c-9b10-74cb51d57900" providerId="ADAL" clId="{CB1A6DB9-4AD4-49E0-807A-C480352DA6DA}" dt="2022-02-24T01:51:46.661" v="955"/>
          <ac:spMkLst>
            <pc:docMk/>
            <pc:sldMk cId="1643918678" sldId="1624"/>
            <ac:spMk id="5" creationId="{9D372817-DAD3-450A-8386-242D026897D3}"/>
          </ac:spMkLst>
        </pc:spChg>
        <pc:spChg chg="add">
          <ac:chgData name="강환수" userId="f1cac8d9-9172-4d6c-9b10-74cb51d57900" providerId="ADAL" clId="{CB1A6DB9-4AD4-49E0-807A-C480352DA6DA}" dt="2022-02-24T01:51:46.661" v="955"/>
          <ac:spMkLst>
            <pc:docMk/>
            <pc:sldMk cId="1643918678" sldId="1624"/>
            <ac:spMk id="6" creationId="{62546CC3-4436-4171-9BC7-A3B43FE04B09}"/>
          </ac:spMkLst>
        </pc:spChg>
        <pc:spChg chg="add">
          <ac:chgData name="강환수" userId="f1cac8d9-9172-4d6c-9b10-74cb51d57900" providerId="ADAL" clId="{CB1A6DB9-4AD4-49E0-807A-C480352DA6DA}" dt="2022-02-24T01:51:46.661" v="955"/>
          <ac:spMkLst>
            <pc:docMk/>
            <pc:sldMk cId="1643918678" sldId="1624"/>
            <ac:spMk id="9" creationId="{97CF1ED4-7086-4721-A19E-E0C47A8FA80E}"/>
          </ac:spMkLst>
        </pc:spChg>
        <pc:picChg chg="add">
          <ac:chgData name="강환수" userId="f1cac8d9-9172-4d6c-9b10-74cb51d57900" providerId="ADAL" clId="{CB1A6DB9-4AD4-49E0-807A-C480352DA6DA}" dt="2022-02-24T01:51:46.661" v="955"/>
          <ac:picMkLst>
            <pc:docMk/>
            <pc:sldMk cId="1643918678" sldId="1624"/>
            <ac:picMk id="3" creationId="{9B0A493D-5305-4387-BA70-1847175D3E15}"/>
          </ac:picMkLst>
        </pc:picChg>
        <pc:picChg chg="add">
          <ac:chgData name="강환수" userId="f1cac8d9-9172-4d6c-9b10-74cb51d57900" providerId="ADAL" clId="{CB1A6DB9-4AD4-49E0-807A-C480352DA6DA}" dt="2022-02-24T01:51:46.661" v="955"/>
          <ac:picMkLst>
            <pc:docMk/>
            <pc:sldMk cId="1643918678" sldId="1624"/>
            <ac:picMk id="7" creationId="{BB761D03-4DDF-4281-82F3-31FB26704618}"/>
          </ac:picMkLst>
        </pc:picChg>
        <pc:picChg chg="add">
          <ac:chgData name="강환수" userId="f1cac8d9-9172-4d6c-9b10-74cb51d57900" providerId="ADAL" clId="{CB1A6DB9-4AD4-49E0-807A-C480352DA6DA}" dt="2022-02-24T01:51:46.661" v="955"/>
          <ac:picMkLst>
            <pc:docMk/>
            <pc:sldMk cId="1643918678" sldId="1624"/>
            <ac:picMk id="10" creationId="{2CDFB334-7531-46FA-925F-C7D495F0AB43}"/>
          </ac:picMkLst>
        </pc:picChg>
        <pc:cxnChg chg="add">
          <ac:chgData name="강환수" userId="f1cac8d9-9172-4d6c-9b10-74cb51d57900" providerId="ADAL" clId="{CB1A6DB9-4AD4-49E0-807A-C480352DA6DA}" dt="2022-02-24T01:51:46.661" v="955"/>
          <ac:cxnSpMkLst>
            <pc:docMk/>
            <pc:sldMk cId="1643918678" sldId="1624"/>
            <ac:cxnSpMk id="8" creationId="{8BF10B61-1E84-4CF4-9325-CB60274CF4BA}"/>
          </ac:cxnSpMkLst>
        </pc:cxnChg>
      </pc:sldChg>
      <pc:sldChg chg="addSp delSp modSp add">
        <pc:chgData name="강환수" userId="f1cac8d9-9172-4d6c-9b10-74cb51d57900" providerId="ADAL" clId="{CB1A6DB9-4AD4-49E0-807A-C480352DA6DA}" dt="2022-02-24T03:10:34.391" v="1311" actId="6549"/>
        <pc:sldMkLst>
          <pc:docMk/>
          <pc:sldMk cId="4182727323" sldId="1625"/>
        </pc:sldMkLst>
        <pc:spChg chg="mod">
          <ac:chgData name="강환수" userId="f1cac8d9-9172-4d6c-9b10-74cb51d57900" providerId="ADAL" clId="{CB1A6DB9-4AD4-49E0-807A-C480352DA6DA}" dt="2022-02-24T01:59:19.609" v="1139" actId="20577"/>
          <ac:spMkLst>
            <pc:docMk/>
            <pc:sldMk cId="4182727323" sldId="1625"/>
            <ac:spMk id="8" creationId="{7F614038-CA5E-4515-AC9B-1A9E8B5D39B0}"/>
          </ac:spMkLst>
        </pc:spChg>
        <pc:spChg chg="add mod">
          <ac:chgData name="강환수" userId="f1cac8d9-9172-4d6c-9b10-74cb51d57900" providerId="ADAL" clId="{CB1A6DB9-4AD4-49E0-807A-C480352DA6DA}" dt="2022-02-24T03:10:34.391" v="1311" actId="6549"/>
          <ac:spMkLst>
            <pc:docMk/>
            <pc:sldMk cId="4182727323" sldId="1625"/>
            <ac:spMk id="9" creationId="{29EEEB60-B635-4134-92C7-B8BB0F57C3BA}"/>
          </ac:spMkLst>
        </pc:spChg>
        <pc:spChg chg="mod">
          <ac:chgData name="강환수" userId="f1cac8d9-9172-4d6c-9b10-74cb51d57900" providerId="ADAL" clId="{CB1A6DB9-4AD4-49E0-807A-C480352DA6DA}" dt="2022-02-24T03:10:24.638" v="1306" actId="6549"/>
          <ac:spMkLst>
            <pc:docMk/>
            <pc:sldMk cId="4182727323" sldId="1625"/>
            <ac:spMk id="15" creationId="{A9217C5F-B59C-4413-9545-49773D6FAB0E}"/>
          </ac:spMkLst>
        </pc:spChg>
        <pc:spChg chg="mod">
          <ac:chgData name="강환수" userId="f1cac8d9-9172-4d6c-9b10-74cb51d57900" providerId="ADAL" clId="{CB1A6DB9-4AD4-49E0-807A-C480352DA6DA}" dt="2022-02-24T02:03:40.712" v="1248" actId="20577"/>
          <ac:spMkLst>
            <pc:docMk/>
            <pc:sldMk cId="4182727323" sldId="1625"/>
            <ac:spMk id="16" creationId="{56C6FB43-2A4D-4194-B16C-41BE75430F65}"/>
          </ac:spMkLst>
        </pc:spChg>
        <pc:picChg chg="del">
          <ac:chgData name="강환수" userId="f1cac8d9-9172-4d6c-9b10-74cb51d57900" providerId="ADAL" clId="{CB1A6DB9-4AD4-49E0-807A-C480352DA6DA}" dt="2022-02-24T01:59:04.843" v="1121" actId="478"/>
          <ac:picMkLst>
            <pc:docMk/>
            <pc:sldMk cId="4182727323" sldId="1625"/>
            <ac:picMk id="3" creationId="{1866F5BA-CB3B-4C7A-919C-83CB33B972F6}"/>
          </ac:picMkLst>
        </pc:picChg>
        <pc:picChg chg="del">
          <ac:chgData name="강환수" userId="f1cac8d9-9172-4d6c-9b10-74cb51d57900" providerId="ADAL" clId="{CB1A6DB9-4AD4-49E0-807A-C480352DA6DA}" dt="2022-02-24T02:02:12.927" v="1178" actId="478"/>
          <ac:picMkLst>
            <pc:docMk/>
            <pc:sldMk cId="4182727323" sldId="1625"/>
            <ac:picMk id="4" creationId="{85CC23C1-1AD4-4832-AA00-D48664755527}"/>
          </ac:picMkLst>
        </pc:picChg>
      </pc:sldChg>
      <pc:sldChg chg="addSp modSp add">
        <pc:chgData name="강환수" userId="f1cac8d9-9172-4d6c-9b10-74cb51d57900" providerId="ADAL" clId="{CB1A6DB9-4AD4-49E0-807A-C480352DA6DA}" dt="2022-02-24T02:12:14.794" v="1291" actId="1076"/>
        <pc:sldMkLst>
          <pc:docMk/>
          <pc:sldMk cId="1345630601" sldId="1626"/>
        </pc:sldMkLst>
        <pc:picChg chg="add mod">
          <ac:chgData name="강환수" userId="f1cac8d9-9172-4d6c-9b10-74cb51d57900" providerId="ADAL" clId="{CB1A6DB9-4AD4-49E0-807A-C480352DA6DA}" dt="2022-02-24T02:12:14.794" v="1291" actId="1076"/>
          <ac:picMkLst>
            <pc:docMk/>
            <pc:sldMk cId="1345630601" sldId="1626"/>
            <ac:picMk id="3" creationId="{B16AA4DA-5CD1-4C85-9A26-570832C7803B}"/>
          </ac:picMkLst>
        </pc:picChg>
      </pc:sldChg>
      <pc:sldChg chg="addSp add">
        <pc:chgData name="강환수" userId="f1cac8d9-9172-4d6c-9b10-74cb51d57900" providerId="ADAL" clId="{CB1A6DB9-4AD4-49E0-807A-C480352DA6DA}" dt="2022-02-24T02:22:35.499" v="1295"/>
        <pc:sldMkLst>
          <pc:docMk/>
          <pc:sldMk cId="1811512148" sldId="1627"/>
        </pc:sldMkLst>
        <pc:picChg chg="add">
          <ac:chgData name="강환수" userId="f1cac8d9-9172-4d6c-9b10-74cb51d57900" providerId="ADAL" clId="{CB1A6DB9-4AD4-49E0-807A-C480352DA6DA}" dt="2022-02-24T02:22:35.499" v="1295"/>
          <ac:picMkLst>
            <pc:docMk/>
            <pc:sldMk cId="1811512148" sldId="1627"/>
            <ac:picMk id="2" creationId="{BF1C7A20-527C-485C-953A-01A46EC8D02E}"/>
          </ac:picMkLst>
        </pc:picChg>
      </pc:sldChg>
      <pc:sldMasterChg chg="modSldLayout">
        <pc:chgData name="강환수" userId="f1cac8d9-9172-4d6c-9b10-74cb51d57900" providerId="ADAL" clId="{CB1A6DB9-4AD4-49E0-807A-C480352DA6DA}" dt="2022-02-24T01:38:40.604" v="724" actId="6549"/>
        <pc:sldMasterMkLst>
          <pc:docMk/>
          <pc:sldMasterMk cId="713200830" sldId="2147483648"/>
        </pc:sldMasterMkLst>
        <pc:sldLayoutChg chg="modSp">
          <pc:chgData name="강환수" userId="f1cac8d9-9172-4d6c-9b10-74cb51d57900" providerId="ADAL" clId="{CB1A6DB9-4AD4-49E0-807A-C480352DA6DA}" dt="2022-02-24T01:38:40.604" v="724" actId="6549"/>
          <pc:sldLayoutMkLst>
            <pc:docMk/>
            <pc:sldMasterMk cId="713200830" sldId="2147483648"/>
            <pc:sldLayoutMk cId="2764654488" sldId="2147483662"/>
          </pc:sldLayoutMkLst>
          <pc:spChg chg="mod">
            <ac:chgData name="강환수" userId="f1cac8d9-9172-4d6c-9b10-74cb51d57900" providerId="ADAL" clId="{CB1A6DB9-4AD4-49E0-807A-C480352DA6DA}" dt="2022-02-24T01:38:40.604" v="724" actId="6549"/>
            <ac:spMkLst>
              <pc:docMk/>
              <pc:sldMasterMk cId="713200830" sldId="2147483648"/>
              <pc:sldLayoutMk cId="2764654488" sldId="2147483662"/>
              <ac:spMk id="24" creationId="{7F614038-CA5E-4515-AC9B-1A9E8B5D39B0}"/>
            </ac:spMkLst>
          </pc:spChg>
        </pc:sldLayoutChg>
      </pc:sldMasterChg>
      <pc:sldMasterChg chg="delSldLayout">
        <pc:chgData name="강환수" userId="f1cac8d9-9172-4d6c-9b10-74cb51d57900" providerId="ADAL" clId="{CB1A6DB9-4AD4-49E0-807A-C480352DA6DA}" dt="2022-02-24T01:52:33.986" v="961" actId="2696"/>
        <pc:sldMasterMkLst>
          <pc:docMk/>
          <pc:sldMasterMk cId="1231424324" sldId="2147483678"/>
        </pc:sldMasterMkLst>
      </pc:sldMasterChg>
    </pc:docChg>
  </pc:docChgLst>
  <pc:docChgLst>
    <pc:chgData name="강환수" userId="f1cac8d9-9172-4d6c-9b10-74cb51d57900" providerId="ADAL" clId="{6FAEB956-F474-4486-BF76-B35953D4F116}"/>
    <pc:docChg chg="custSel modSld">
      <pc:chgData name="강환수" userId="f1cac8d9-9172-4d6c-9b10-74cb51d57900" providerId="ADAL" clId="{6FAEB956-F474-4486-BF76-B35953D4F116}" dt="2022-03-17T00:17:27.172" v="676"/>
      <pc:docMkLst>
        <pc:docMk/>
      </pc:docMkLst>
      <pc:sldChg chg="modSp">
        <pc:chgData name="강환수" userId="f1cac8d9-9172-4d6c-9b10-74cb51d57900" providerId="ADAL" clId="{6FAEB956-F474-4486-BF76-B35953D4F116}" dt="2022-03-17T00:15:51.231" v="632"/>
        <pc:sldMkLst>
          <pc:docMk/>
          <pc:sldMk cId="125447528" sldId="283"/>
        </pc:sldMkLst>
        <pc:spChg chg="mod">
          <ac:chgData name="강환수" userId="f1cac8d9-9172-4d6c-9b10-74cb51d57900" providerId="ADAL" clId="{6FAEB956-F474-4486-BF76-B35953D4F116}" dt="2022-03-17T00:15:51.231" v="632"/>
          <ac:spMkLst>
            <pc:docMk/>
            <pc:sldMk cId="125447528" sldId="283"/>
            <ac:spMk id="6" creationId="{00000000-0000-0000-0000-000000000000}"/>
          </ac:spMkLst>
        </pc:spChg>
        <pc:spChg chg="mod">
          <ac:chgData name="강환수" userId="f1cac8d9-9172-4d6c-9b10-74cb51d57900" providerId="ADAL" clId="{6FAEB956-F474-4486-BF76-B35953D4F116}" dt="2022-03-17T00:08:06.751" v="154" actId="6549"/>
          <ac:spMkLst>
            <pc:docMk/>
            <pc:sldMk cId="125447528" sldId="283"/>
            <ac:spMk id="7" creationId="{00000000-0000-0000-0000-000000000000}"/>
          </ac:spMkLst>
        </pc:spChg>
      </pc:sldChg>
      <pc:sldChg chg="modSp">
        <pc:chgData name="강환수" userId="f1cac8d9-9172-4d6c-9b10-74cb51d57900" providerId="ADAL" clId="{6FAEB956-F474-4486-BF76-B35953D4F116}" dt="2022-03-17T00:17:16.431" v="675"/>
        <pc:sldMkLst>
          <pc:docMk/>
          <pc:sldMk cId="1786704943" sldId="1619"/>
        </pc:sldMkLst>
        <pc:spChg chg="mod">
          <ac:chgData name="강환수" userId="f1cac8d9-9172-4d6c-9b10-74cb51d57900" providerId="ADAL" clId="{6FAEB956-F474-4486-BF76-B35953D4F116}" dt="2022-03-17T00:17:16.431" v="675"/>
          <ac:spMkLst>
            <pc:docMk/>
            <pc:sldMk cId="1786704943" sldId="1619"/>
            <ac:spMk id="4" creationId="{F577F3D6-C6E8-4187-8DE0-D18DEA6BEAD7}"/>
          </ac:spMkLst>
        </pc:spChg>
        <pc:spChg chg="mod">
          <ac:chgData name="강환수" userId="f1cac8d9-9172-4d6c-9b10-74cb51d57900" providerId="ADAL" clId="{6FAEB956-F474-4486-BF76-B35953D4F116}" dt="2022-03-17T00:11:15.392" v="491" actId="20577"/>
          <ac:spMkLst>
            <pc:docMk/>
            <pc:sldMk cId="1786704943" sldId="1619"/>
            <ac:spMk id="13" creationId="{00000000-0000-0000-0000-000000000000}"/>
          </ac:spMkLst>
        </pc:spChg>
      </pc:sldChg>
      <pc:sldChg chg="delSp modSp">
        <pc:chgData name="강환수" userId="f1cac8d9-9172-4d6c-9b10-74cb51d57900" providerId="ADAL" clId="{6FAEB956-F474-4486-BF76-B35953D4F116}" dt="2022-03-17T00:17:27.172" v="676"/>
        <pc:sldMkLst>
          <pc:docMk/>
          <pc:sldMk cId="1098594692" sldId="1620"/>
        </pc:sldMkLst>
        <pc:spChg chg="mod">
          <ac:chgData name="강환수" userId="f1cac8d9-9172-4d6c-9b10-74cb51d57900" providerId="ADAL" clId="{6FAEB956-F474-4486-BF76-B35953D4F116}" dt="2022-03-17T00:17:27.172" v="676"/>
          <ac:spMkLst>
            <pc:docMk/>
            <pc:sldMk cId="1098594692" sldId="1620"/>
            <ac:spMk id="8" creationId="{7F614038-CA5E-4515-AC9B-1A9E8B5D39B0}"/>
          </ac:spMkLst>
        </pc:spChg>
        <pc:picChg chg="del">
          <ac:chgData name="강환수" userId="f1cac8d9-9172-4d6c-9b10-74cb51d57900" providerId="ADAL" clId="{6FAEB956-F474-4486-BF76-B35953D4F116}" dt="2022-03-17T00:12:39.480" v="592" actId="478"/>
          <ac:picMkLst>
            <pc:docMk/>
            <pc:sldMk cId="1098594692" sldId="1620"/>
            <ac:picMk id="3" creationId="{B288866D-F9BD-4AA2-9CFA-521ED4C16424}"/>
          </ac:picMkLst>
        </pc:picChg>
      </pc:sldChg>
      <pc:sldChg chg="modSp">
        <pc:chgData name="강환수" userId="f1cac8d9-9172-4d6c-9b10-74cb51d57900" providerId="ADAL" clId="{6FAEB956-F474-4486-BF76-B35953D4F116}" dt="2022-03-17T00:13:54.331" v="623" actId="20577"/>
        <pc:sldMkLst>
          <pc:docMk/>
          <pc:sldMk cId="628785164" sldId="1622"/>
        </pc:sldMkLst>
        <pc:spChg chg="mod">
          <ac:chgData name="강환수" userId="f1cac8d9-9172-4d6c-9b10-74cb51d57900" providerId="ADAL" clId="{6FAEB956-F474-4486-BF76-B35953D4F116}" dt="2022-03-17T00:13:54.331" v="623" actId="20577"/>
          <ac:spMkLst>
            <pc:docMk/>
            <pc:sldMk cId="628785164" sldId="1622"/>
            <ac:spMk id="16" creationId="{56C6FB43-2A4D-4194-B16C-41BE75430F65}"/>
          </ac:spMkLst>
        </pc:spChg>
      </pc:sldChg>
      <pc:sldChg chg="modSp">
        <pc:chgData name="강환수" userId="f1cac8d9-9172-4d6c-9b10-74cb51d57900" providerId="ADAL" clId="{6FAEB956-F474-4486-BF76-B35953D4F116}" dt="2022-03-17T00:08:59.952" v="275" actId="1035"/>
        <pc:sldMkLst>
          <pc:docMk/>
          <pc:sldMk cId="1643918678" sldId="1624"/>
        </pc:sldMkLst>
        <pc:spChg chg="mod">
          <ac:chgData name="강환수" userId="f1cac8d9-9172-4d6c-9b10-74cb51d57900" providerId="ADAL" clId="{6FAEB956-F474-4486-BF76-B35953D4F116}" dt="2022-03-17T00:08:59.952" v="275" actId="1035"/>
          <ac:spMkLst>
            <pc:docMk/>
            <pc:sldMk cId="1643918678" sldId="1624"/>
            <ac:spMk id="9" creationId="{97CF1ED4-7086-4721-A19E-E0C47A8FA80E}"/>
          </ac:spMkLst>
        </pc:spChg>
        <pc:picChg chg="mod">
          <ac:chgData name="강환수" userId="f1cac8d9-9172-4d6c-9b10-74cb51d57900" providerId="ADAL" clId="{6FAEB956-F474-4486-BF76-B35953D4F116}" dt="2022-03-17T00:08:53.753" v="257" actId="1035"/>
          <ac:picMkLst>
            <pc:docMk/>
            <pc:sldMk cId="1643918678" sldId="1624"/>
            <ac:picMk id="10" creationId="{2CDFB334-7531-46FA-925F-C7D495F0AB43}"/>
          </ac:picMkLst>
        </pc:picChg>
      </pc:sldChg>
      <pc:sldChg chg="addSp delSp modSp">
        <pc:chgData name="강환수" userId="f1cac8d9-9172-4d6c-9b10-74cb51d57900" providerId="ADAL" clId="{6FAEB956-F474-4486-BF76-B35953D4F116}" dt="2022-03-17T00:10:50.385" v="456" actId="1076"/>
        <pc:sldMkLst>
          <pc:docMk/>
          <pc:sldMk cId="1811512148" sldId="1627"/>
        </pc:sldMkLst>
        <pc:spChg chg="mod">
          <ac:chgData name="강환수" userId="f1cac8d9-9172-4d6c-9b10-74cb51d57900" providerId="ADAL" clId="{6FAEB956-F474-4486-BF76-B35953D4F116}" dt="2022-03-17T00:09:38.728" v="368" actId="1035"/>
          <ac:spMkLst>
            <pc:docMk/>
            <pc:sldMk cId="1811512148" sldId="1627"/>
            <ac:spMk id="3" creationId="{5E81F755-E84D-498F-941B-2E6CE56653C4}"/>
          </ac:spMkLst>
        </pc:spChg>
        <pc:spChg chg="del">
          <ac:chgData name="강환수" userId="f1cac8d9-9172-4d6c-9b10-74cb51d57900" providerId="ADAL" clId="{6FAEB956-F474-4486-BF76-B35953D4F116}" dt="2022-03-17T00:09:17.897" v="276" actId="478"/>
          <ac:spMkLst>
            <pc:docMk/>
            <pc:sldMk cId="1811512148" sldId="1627"/>
            <ac:spMk id="4" creationId="{8F3DCAD5-D129-471F-8E6D-98797F8BBED0}"/>
          </ac:spMkLst>
        </pc:spChg>
        <pc:spChg chg="mod">
          <ac:chgData name="강환수" userId="f1cac8d9-9172-4d6c-9b10-74cb51d57900" providerId="ADAL" clId="{6FAEB956-F474-4486-BF76-B35953D4F116}" dt="2022-03-17T00:09:21.536" v="278" actId="6549"/>
          <ac:spMkLst>
            <pc:docMk/>
            <pc:sldMk cId="1811512148" sldId="1627"/>
            <ac:spMk id="5" creationId="{3C7F7BB6-1012-46FC-A790-C9C5ECA717BC}"/>
          </ac:spMkLst>
        </pc:spChg>
        <pc:spChg chg="del">
          <ac:chgData name="강환수" userId="f1cac8d9-9172-4d6c-9b10-74cb51d57900" providerId="ADAL" clId="{6FAEB956-F474-4486-BF76-B35953D4F116}" dt="2022-03-17T00:09:17.897" v="276" actId="478"/>
          <ac:spMkLst>
            <pc:docMk/>
            <pc:sldMk cId="1811512148" sldId="1627"/>
            <ac:spMk id="6" creationId="{0E1EB783-733E-4E5D-95BF-D979193990DC}"/>
          </ac:spMkLst>
        </pc:spChg>
        <pc:spChg chg="add mod">
          <ac:chgData name="강환수" userId="f1cac8d9-9172-4d6c-9b10-74cb51d57900" providerId="ADAL" clId="{6FAEB956-F474-4486-BF76-B35953D4F116}" dt="2022-03-17T00:10:50.385" v="456" actId="1076"/>
          <ac:spMkLst>
            <pc:docMk/>
            <pc:sldMk cId="1811512148" sldId="1627"/>
            <ac:spMk id="7" creationId="{171CC87F-3360-4829-9DC5-A6DCE29E26BB}"/>
          </ac:spMkLst>
        </pc:spChg>
      </pc:sldChg>
    </pc:docChg>
  </pc:docChgLst>
</pc:chgInfo>
</file>

<file path=ppt/media/hdphoto1.wdp>
</file>

<file path=ppt/media/image1.jp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7C68E5-E584-4201-B07F-41281097F975}" type="datetimeFigureOut">
              <a:rPr lang="ko-KR" altLang="en-US" smtClean="0"/>
              <a:pPr/>
              <a:t>2022-03-17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D6E2A-247A-4D58-805E-D96C39E3325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831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32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67" algn="l" defTabSz="914332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32" algn="l" defTabSz="914332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98" algn="l" defTabSz="914332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64" algn="l" defTabSz="914332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30" algn="l" defTabSz="914332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94" algn="l" defTabSz="914332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60" algn="l" defTabSz="914332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27" algn="l" defTabSz="914332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D6E2A-247A-4D58-805E-D96C39E33250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218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D6E2A-247A-4D58-805E-D96C39E33250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88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인트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98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제목 1"/>
          <p:cNvSpPr>
            <a:spLocks noGrp="1"/>
          </p:cNvSpPr>
          <p:nvPr userDrawn="1"/>
        </p:nvSpPr>
        <p:spPr>
          <a:xfrm>
            <a:off x="10717977" y="219364"/>
            <a:ext cx="607306" cy="11169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>
              <a:spcAft>
                <a:spcPts val="272"/>
              </a:spcAft>
              <a:defRPr lang="ko-KR"/>
            </a:pPr>
            <a:r>
              <a:rPr lang="en-US" altLang="ko-KR" sz="726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itchFamily="50" charset="-127"/>
                <a:ea typeface="Pretendard" pitchFamily="50" charset="-127"/>
              </a:rPr>
              <a:t>PART</a:t>
            </a:r>
            <a:r>
              <a:rPr lang="en-US" altLang="ko-KR" sz="726" b="1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itchFamily="50" charset="-127"/>
                <a:ea typeface="Pretendard" pitchFamily="50" charset="-127"/>
              </a:rPr>
              <a:t> 1.</a:t>
            </a:r>
            <a:endParaRPr lang="es-ES" altLang="ko-KR" sz="726" b="1" dirty="0">
              <a:solidFill>
                <a:schemeClr val="tx1">
                  <a:lumMod val="50000"/>
                  <a:lumOff val="50000"/>
                </a:schemeClr>
              </a:solidFill>
              <a:latin typeface="Pretendard" pitchFamily="50" charset="-127"/>
              <a:ea typeface="Pretendard" pitchFamily="50" charset="-127"/>
            </a:endParaRPr>
          </a:p>
        </p:txBody>
      </p:sp>
      <p:sp>
        <p:nvSpPr>
          <p:cNvPr id="24" name="Text Box 9"/>
          <p:cNvSpPr txBox="1">
            <a:spLocks noChangeArrowheads="1"/>
          </p:cNvSpPr>
          <p:nvPr userDrawn="1"/>
        </p:nvSpPr>
        <p:spPr>
          <a:xfrm>
            <a:off x="838545" y="6544638"/>
            <a:ext cx="1761700" cy="11169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 anchorCtr="0">
            <a:spAutoFit/>
          </a:bodyPr>
          <a:lstStyle>
            <a:lvl1pPr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1pPr>
            <a:lvl2pPr marL="742950" indent="-28575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2pPr>
            <a:lvl3pPr marL="11430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3pPr>
            <a:lvl4pPr marL="16002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4pPr>
            <a:lvl5pPr marL="20574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100000"/>
              </a:spcAft>
              <a:defRPr lang="ko-KR" altLang="en-US"/>
            </a:pPr>
            <a:r>
              <a:rPr lang="en-US" altLang="zh-TW" sz="726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AI Experts </a:t>
            </a:r>
            <a:r>
              <a:rPr lang="en-US" altLang="zh-TW" sz="726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Who Lead</a:t>
            </a:r>
            <a:r>
              <a:rPr lang="en-US" altLang="zh-TW" sz="726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The Future </a:t>
            </a:r>
            <a:r>
              <a:rPr lang="en-US" altLang="zh-TW" sz="726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b="1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itchFamily="50" charset="-127"/>
                <a:ea typeface="Pretendard" pitchFamily="50" charset="-127"/>
                <a:cs typeface="Arial"/>
              </a:rPr>
              <a:t>DMUAI</a:t>
            </a:r>
            <a:endParaRPr lang="ko-KR" altLang="en-US" sz="726" b="1" dirty="0">
              <a:solidFill>
                <a:schemeClr val="tx1">
                  <a:lumMod val="85000"/>
                  <a:lumOff val="15000"/>
                </a:schemeClr>
              </a:solidFill>
              <a:latin typeface="Pretendard" pitchFamily="50" charset="-127"/>
              <a:ea typeface="Pretendard" pitchFamily="50" charset="-127"/>
            </a:endParaRPr>
          </a:p>
        </p:txBody>
      </p:sp>
      <p:pic>
        <p:nvPicPr>
          <p:cNvPr id="25" name="그림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6383" y="6470348"/>
            <a:ext cx="1518895" cy="144828"/>
          </a:xfrm>
          <a:prstGeom prst="rect">
            <a:avLst/>
          </a:prstGeom>
        </p:spPr>
      </p:pic>
      <p:sp>
        <p:nvSpPr>
          <p:cNvPr id="26" name="Text Box 9"/>
          <p:cNvSpPr txBox="1">
            <a:spLocks noChangeArrowheads="1"/>
          </p:cNvSpPr>
          <p:nvPr userDrawn="1"/>
        </p:nvSpPr>
        <p:spPr>
          <a:xfrm>
            <a:off x="321806" y="6542763"/>
            <a:ext cx="142668" cy="12554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 anchorCtr="0">
            <a:spAutoFit/>
          </a:bodyPr>
          <a:lstStyle>
            <a:lvl1pPr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1pPr>
            <a:lvl2pPr marL="742950" indent="-28575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2pPr>
            <a:lvl3pPr marL="11430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3pPr>
            <a:lvl4pPr marL="16002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4pPr>
            <a:lvl5pPr marL="20574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100000"/>
              </a:spcAft>
              <a:defRPr lang="ko-KR" altLang="en-US"/>
            </a:pPr>
            <a:fld id="{F8EB5586-3B3E-4BF7-83AC-18B949B8D7F9}" type="slidenum">
              <a:rPr lang="en-US" altLang="zh-TW" sz="816" b="1" smtClean="0">
                <a:solidFill>
                  <a:srgbClr val="0047BA"/>
                </a:solidFill>
                <a:latin typeface="Pretendard" pitchFamily="50" charset="-127"/>
                <a:ea typeface="Pretendard" pitchFamily="50" charset="-127"/>
                <a:cs typeface="Arial"/>
              </a:rPr>
              <a:pPr eaLnBrk="1" hangingPunct="1">
                <a:spcBef>
                  <a:spcPct val="0"/>
                </a:spcBef>
                <a:spcAft>
                  <a:spcPct val="100000"/>
                </a:spcAft>
                <a:defRPr lang="ko-KR" altLang="en-US"/>
              </a:pPr>
              <a:t>‹#›</a:t>
            </a:fld>
            <a:endParaRPr lang="ko-KR" altLang="en-US" sz="816" b="1" dirty="0">
              <a:solidFill>
                <a:srgbClr val="0047BA"/>
              </a:solidFill>
              <a:latin typeface="Pretendard" pitchFamily="50" charset="-127"/>
              <a:ea typeface="Pretendard" pitchFamily="50" charset="-127"/>
            </a:endParaRPr>
          </a:p>
        </p:txBody>
      </p:sp>
      <p:cxnSp>
        <p:nvCxnSpPr>
          <p:cNvPr id="27" name="직선 연결선 26"/>
          <p:cNvCxnSpPr/>
          <p:nvPr userDrawn="1"/>
        </p:nvCxnSpPr>
        <p:spPr>
          <a:xfrm>
            <a:off x="10717976" y="363200"/>
            <a:ext cx="410512" cy="0"/>
          </a:xfrm>
          <a:prstGeom prst="line">
            <a:avLst/>
          </a:prstGeom>
          <a:ln w="95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제목 1"/>
          <p:cNvSpPr>
            <a:spLocks noGrp="1"/>
          </p:cNvSpPr>
          <p:nvPr userDrawn="1"/>
        </p:nvSpPr>
        <p:spPr>
          <a:xfrm>
            <a:off x="11385597" y="219364"/>
            <a:ext cx="607306" cy="11169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>
              <a:spcAft>
                <a:spcPts val="272"/>
              </a:spcAft>
              <a:defRPr lang="ko-KR"/>
            </a:pPr>
            <a:r>
              <a:rPr lang="en-US" altLang="ko-KR" sz="726" b="1" dirty="0">
                <a:solidFill>
                  <a:srgbClr val="0047BA"/>
                </a:solidFill>
                <a:latin typeface="Pretendard" pitchFamily="50" charset="-127"/>
                <a:ea typeface="Pretendard" pitchFamily="50" charset="-127"/>
              </a:rPr>
              <a:t>PART</a:t>
            </a:r>
            <a:r>
              <a:rPr lang="en-US" altLang="ko-KR" sz="726" b="1" baseline="0" dirty="0">
                <a:solidFill>
                  <a:srgbClr val="0047BA"/>
                </a:solidFill>
                <a:latin typeface="Pretendard" pitchFamily="50" charset="-127"/>
                <a:ea typeface="Pretendard" pitchFamily="50" charset="-127"/>
              </a:rPr>
              <a:t> 2.</a:t>
            </a:r>
            <a:endParaRPr lang="es-ES" altLang="ko-KR" sz="726" b="1" dirty="0">
              <a:solidFill>
                <a:srgbClr val="0047BA"/>
              </a:solidFill>
              <a:latin typeface="Pretendard" pitchFamily="50" charset="-127"/>
              <a:ea typeface="Pretendard" pitchFamily="50" charset="-127"/>
            </a:endParaRPr>
          </a:p>
        </p:txBody>
      </p:sp>
      <p:cxnSp>
        <p:nvCxnSpPr>
          <p:cNvPr id="29" name="직선 연결선 28"/>
          <p:cNvCxnSpPr/>
          <p:nvPr userDrawn="1"/>
        </p:nvCxnSpPr>
        <p:spPr>
          <a:xfrm>
            <a:off x="11385907" y="363200"/>
            <a:ext cx="410512" cy="0"/>
          </a:xfrm>
          <a:prstGeom prst="line">
            <a:avLst/>
          </a:prstGeom>
          <a:ln w="9525">
            <a:solidFill>
              <a:srgbClr val="0047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 descr="PPT_스타일(교육 2종)_2,3_슬기 수정-1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1807" y="238655"/>
            <a:ext cx="1816326" cy="18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245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3410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1059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0938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94624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2998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56584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3164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로고2-37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906906" y="301239"/>
            <a:ext cx="1897438" cy="184205"/>
          </a:xfrm>
          <a:prstGeom prst="rect">
            <a:avLst/>
          </a:prstGeom>
        </p:spPr>
      </p:pic>
      <p:pic>
        <p:nvPicPr>
          <p:cNvPr id="8" name="그림 7" descr="211220_DMUAI PPT-29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31142" y="6498599"/>
            <a:ext cx="1108219" cy="146933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9557883" y="6522954"/>
            <a:ext cx="1872629" cy="19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35" dirty="0">
                <a:solidFill>
                  <a:srgbClr val="004DA1"/>
                </a:solidFill>
                <a:latin typeface="나눔스퀘어OTF Bold" pitchFamily="34" charset="-127"/>
                <a:ea typeface="나눔스퀘어OTF Bold" pitchFamily="34" charset="-127"/>
              </a:rPr>
              <a:t>DMUAI </a:t>
            </a:r>
            <a:r>
              <a:rPr lang="ko-KR" altLang="en-US" sz="635" dirty="0">
                <a:solidFill>
                  <a:srgbClr val="004DA1"/>
                </a:solidFill>
                <a:latin typeface="나눔스퀘어OTF Bold" pitchFamily="34" charset="-127"/>
                <a:ea typeface="나눔스퀘어OTF Bold" pitchFamily="34" charset="-127"/>
              </a:rPr>
              <a:t>  </a:t>
            </a:r>
            <a:r>
              <a:rPr lang="ko-KR" altLang="en-US" sz="635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OTF Bold" pitchFamily="34" charset="-127"/>
                <a:ea typeface="나눔스퀘어OTF Bold" pitchFamily="34" charset="-127"/>
              </a:rPr>
              <a:t>동양미래대학교 인공지능소프트웨어학과 </a:t>
            </a:r>
            <a:endParaRPr lang="ko-KR" altLang="en-US" sz="635" dirty="0">
              <a:solidFill>
                <a:srgbClr val="004DA1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65100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2022-03-17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047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2792966" y="2150806"/>
            <a:ext cx="6774820" cy="2915572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  <a:ln w="19050">
            <a:noFill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noAutofit/>
          </a:bodyPr>
          <a:lstStyle/>
          <a:p>
            <a:pPr algn="ctr" latinLnBrk="0"/>
            <a:endParaRPr lang="ko-KR" altLang="en-US" sz="8000" spc="50" dirty="0">
              <a:ln w="127000">
                <a:noFill/>
              </a:ln>
              <a:solidFill>
                <a:srgbClr val="2B004C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grpSp>
        <p:nvGrpSpPr>
          <p:cNvPr id="13" name="그룹 12"/>
          <p:cNvGrpSpPr/>
          <p:nvPr userDrawn="1"/>
        </p:nvGrpSpPr>
        <p:grpSpPr>
          <a:xfrm>
            <a:off x="1444292" y="3764286"/>
            <a:ext cx="1870587" cy="1360762"/>
            <a:chOff x="1698292" y="3764286"/>
            <a:chExt cx="1870587" cy="1360762"/>
          </a:xfrm>
        </p:grpSpPr>
        <p:sp>
          <p:nvSpPr>
            <p:cNvPr id="14" name="이등변 삼각형 13"/>
            <p:cNvSpPr/>
            <p:nvPr/>
          </p:nvSpPr>
          <p:spPr>
            <a:xfrm>
              <a:off x="1990391" y="3764286"/>
              <a:ext cx="1578488" cy="1360762"/>
            </a:xfrm>
            <a:prstGeom prst="triangle">
              <a:avLst>
                <a:gd name="adj" fmla="val 54615"/>
              </a:avLst>
            </a:prstGeom>
            <a:solidFill>
              <a:srgbClr val="2E00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0" dirty="0"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sp>
          <p:nvSpPr>
            <p:cNvPr id="15" name="이등변 삼각형 14"/>
            <p:cNvSpPr/>
            <p:nvPr/>
          </p:nvSpPr>
          <p:spPr>
            <a:xfrm>
              <a:off x="1698292" y="3962401"/>
              <a:ext cx="1348674" cy="1162647"/>
            </a:xfrm>
            <a:prstGeom prst="triangle">
              <a:avLst>
                <a:gd name="adj" fmla="val 54615"/>
              </a:avLst>
            </a:prstGeom>
            <a:solidFill>
              <a:srgbClr val="6600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0" dirty="0"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</p:grpSp>
      <p:grpSp>
        <p:nvGrpSpPr>
          <p:cNvPr id="16" name="그룹 15"/>
          <p:cNvGrpSpPr/>
          <p:nvPr userDrawn="1"/>
        </p:nvGrpSpPr>
        <p:grpSpPr>
          <a:xfrm>
            <a:off x="8623392" y="1592788"/>
            <a:ext cx="785812" cy="571640"/>
            <a:chOff x="1698292" y="3764286"/>
            <a:chExt cx="1870587" cy="1360762"/>
          </a:xfrm>
        </p:grpSpPr>
        <p:sp>
          <p:nvSpPr>
            <p:cNvPr id="17" name="이등변 삼각형 16"/>
            <p:cNvSpPr/>
            <p:nvPr/>
          </p:nvSpPr>
          <p:spPr>
            <a:xfrm>
              <a:off x="1990391" y="3764286"/>
              <a:ext cx="1578488" cy="1360762"/>
            </a:xfrm>
            <a:prstGeom prst="triangle">
              <a:avLst>
                <a:gd name="adj" fmla="val 54615"/>
              </a:avLst>
            </a:prstGeom>
            <a:solidFill>
              <a:srgbClr val="2E00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0" dirty="0"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sp>
          <p:nvSpPr>
            <p:cNvPr id="18" name="이등변 삼각형 17"/>
            <p:cNvSpPr/>
            <p:nvPr/>
          </p:nvSpPr>
          <p:spPr>
            <a:xfrm>
              <a:off x="1698292" y="3962401"/>
              <a:ext cx="1348674" cy="1162647"/>
            </a:xfrm>
            <a:prstGeom prst="triangle">
              <a:avLst>
                <a:gd name="adj" fmla="val 54615"/>
              </a:avLst>
            </a:prstGeom>
            <a:solidFill>
              <a:srgbClr val="6600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0" dirty="0"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</p:grpSp>
      <p:sp>
        <p:nvSpPr>
          <p:cNvPr id="19" name="직사각형 18"/>
          <p:cNvSpPr/>
          <p:nvPr userDrawn="1"/>
        </p:nvSpPr>
        <p:spPr>
          <a:xfrm>
            <a:off x="3468576" y="5131996"/>
            <a:ext cx="54236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kern="1200" spc="1000" baseline="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2A006D"/>
                </a:solidFill>
                <a:effectLst/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PYTHON PROGRAMMING</a:t>
            </a:r>
            <a:endParaRPr lang="ko-KR" altLang="en-US" sz="2000" kern="1200" spc="1000" baseline="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2A006D"/>
              </a:solidFill>
              <a:effectLst/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58058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4"/>
          </a:xfrm>
        </p:spPr>
        <p:txBody>
          <a:bodyPr anchor="t"/>
          <a:lstStyle>
            <a:lvl1pPr algn="l">
              <a:defRPr sz="4626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4"/>
            <a:ext cx="10363200" cy="1500186"/>
          </a:xfrm>
        </p:spPr>
        <p:txBody>
          <a:bodyPr anchor="b"/>
          <a:lstStyle>
            <a:lvl1pPr marL="0" indent="0">
              <a:buNone/>
              <a:defRPr sz="2358">
                <a:solidFill>
                  <a:schemeClr val="tx1">
                    <a:tint val="75000"/>
                  </a:schemeClr>
                </a:solidFill>
              </a:defRPr>
            </a:lvl1pPr>
            <a:lvl2pPr marL="529796" indent="0">
              <a:buNone/>
              <a:defRPr sz="2086">
                <a:solidFill>
                  <a:schemeClr val="tx1">
                    <a:tint val="75000"/>
                  </a:schemeClr>
                </a:solidFill>
              </a:defRPr>
            </a:lvl2pPr>
            <a:lvl3pPr marL="1059591" indent="0">
              <a:buNone/>
              <a:defRPr sz="1814">
                <a:solidFill>
                  <a:schemeClr val="tx1">
                    <a:tint val="75000"/>
                  </a:schemeClr>
                </a:solidFill>
              </a:defRPr>
            </a:lvl3pPr>
            <a:lvl4pPr marL="1589387" indent="0">
              <a:buNone/>
              <a:defRPr sz="1633">
                <a:solidFill>
                  <a:schemeClr val="tx1">
                    <a:tint val="75000"/>
                  </a:schemeClr>
                </a:solidFill>
              </a:defRPr>
            </a:lvl4pPr>
            <a:lvl5pPr marL="2119183" indent="0">
              <a:buNone/>
              <a:defRPr sz="1633">
                <a:solidFill>
                  <a:schemeClr val="tx1">
                    <a:tint val="75000"/>
                  </a:schemeClr>
                </a:solidFill>
              </a:defRPr>
            </a:lvl5pPr>
            <a:lvl6pPr marL="2648979" indent="0">
              <a:buNone/>
              <a:defRPr sz="1633">
                <a:solidFill>
                  <a:schemeClr val="tx1">
                    <a:tint val="75000"/>
                  </a:schemeClr>
                </a:solidFill>
              </a:defRPr>
            </a:lvl6pPr>
            <a:lvl7pPr marL="3178774" indent="0">
              <a:buNone/>
              <a:defRPr sz="1633">
                <a:solidFill>
                  <a:schemeClr val="tx1">
                    <a:tint val="75000"/>
                  </a:schemeClr>
                </a:solidFill>
              </a:defRPr>
            </a:lvl7pPr>
            <a:lvl8pPr marL="3708570" indent="0">
              <a:buNone/>
              <a:defRPr sz="1633">
                <a:solidFill>
                  <a:schemeClr val="tx1">
                    <a:tint val="75000"/>
                  </a:schemeClr>
                </a:solidFill>
              </a:defRPr>
            </a:lvl8pPr>
            <a:lvl9pPr marL="4238366" indent="0">
              <a:buNone/>
              <a:defRPr sz="16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2022-03-17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3788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200151"/>
            <a:ext cx="5384800" cy="3394075"/>
          </a:xfrm>
        </p:spPr>
        <p:txBody>
          <a:bodyPr/>
          <a:lstStyle>
            <a:lvl1pPr>
              <a:defRPr sz="3265"/>
            </a:lvl1pPr>
            <a:lvl2pPr>
              <a:defRPr sz="2812"/>
            </a:lvl2pPr>
            <a:lvl3pPr>
              <a:defRPr sz="2358"/>
            </a:lvl3pPr>
            <a:lvl4pPr>
              <a:defRPr sz="2086"/>
            </a:lvl4pPr>
            <a:lvl5pPr>
              <a:defRPr sz="2086"/>
            </a:lvl5pPr>
            <a:lvl6pPr>
              <a:defRPr sz="2086"/>
            </a:lvl6pPr>
            <a:lvl7pPr>
              <a:defRPr sz="2086"/>
            </a:lvl7pPr>
            <a:lvl8pPr>
              <a:defRPr sz="2086"/>
            </a:lvl8pPr>
            <a:lvl9pPr>
              <a:defRPr sz="2086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200151"/>
            <a:ext cx="5384800" cy="3394075"/>
          </a:xfrm>
        </p:spPr>
        <p:txBody>
          <a:bodyPr/>
          <a:lstStyle>
            <a:lvl1pPr>
              <a:defRPr sz="3265"/>
            </a:lvl1pPr>
            <a:lvl2pPr>
              <a:defRPr sz="2812"/>
            </a:lvl2pPr>
            <a:lvl3pPr>
              <a:defRPr sz="2358"/>
            </a:lvl3pPr>
            <a:lvl4pPr>
              <a:defRPr sz="2086"/>
            </a:lvl4pPr>
            <a:lvl5pPr>
              <a:defRPr sz="2086"/>
            </a:lvl5pPr>
            <a:lvl6pPr>
              <a:defRPr sz="2086"/>
            </a:lvl6pPr>
            <a:lvl7pPr>
              <a:defRPr sz="2086"/>
            </a:lvl7pPr>
            <a:lvl8pPr>
              <a:defRPr sz="2086"/>
            </a:lvl8pPr>
            <a:lvl9pPr>
              <a:defRPr sz="2086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2022-03-17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6238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1" y="1535113"/>
            <a:ext cx="5386917" cy="639763"/>
          </a:xfrm>
        </p:spPr>
        <p:txBody>
          <a:bodyPr anchor="b"/>
          <a:lstStyle>
            <a:lvl1pPr marL="0" indent="0">
              <a:buNone/>
              <a:defRPr sz="2812" b="1"/>
            </a:lvl1pPr>
            <a:lvl2pPr marL="529796" indent="0">
              <a:buNone/>
              <a:defRPr sz="2358" b="1"/>
            </a:lvl2pPr>
            <a:lvl3pPr marL="1059591" indent="0">
              <a:buNone/>
              <a:defRPr sz="2086" b="1"/>
            </a:lvl3pPr>
            <a:lvl4pPr marL="1589387" indent="0">
              <a:buNone/>
              <a:defRPr sz="1814" b="1"/>
            </a:lvl4pPr>
            <a:lvl5pPr marL="2119183" indent="0">
              <a:buNone/>
              <a:defRPr sz="1814" b="1"/>
            </a:lvl5pPr>
            <a:lvl6pPr marL="2648979" indent="0">
              <a:buNone/>
              <a:defRPr sz="1814" b="1"/>
            </a:lvl6pPr>
            <a:lvl7pPr marL="3178774" indent="0">
              <a:buNone/>
              <a:defRPr sz="1814" b="1"/>
            </a:lvl7pPr>
            <a:lvl8pPr marL="3708570" indent="0">
              <a:buNone/>
              <a:defRPr sz="1814" b="1"/>
            </a:lvl8pPr>
            <a:lvl9pPr marL="4238366" indent="0">
              <a:buNone/>
              <a:defRPr sz="1814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1" y="2174874"/>
            <a:ext cx="5386917" cy="3951288"/>
          </a:xfrm>
        </p:spPr>
        <p:txBody>
          <a:bodyPr/>
          <a:lstStyle>
            <a:lvl1pPr>
              <a:defRPr sz="2812"/>
            </a:lvl1pPr>
            <a:lvl2pPr>
              <a:defRPr sz="2358"/>
            </a:lvl2pPr>
            <a:lvl3pPr>
              <a:defRPr sz="2086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3"/>
          </a:xfrm>
        </p:spPr>
        <p:txBody>
          <a:bodyPr anchor="b"/>
          <a:lstStyle>
            <a:lvl1pPr marL="0" indent="0">
              <a:buNone/>
              <a:defRPr sz="2812" b="1"/>
            </a:lvl1pPr>
            <a:lvl2pPr marL="529796" indent="0">
              <a:buNone/>
              <a:defRPr sz="2358" b="1"/>
            </a:lvl2pPr>
            <a:lvl3pPr marL="1059591" indent="0">
              <a:buNone/>
              <a:defRPr sz="2086" b="1"/>
            </a:lvl3pPr>
            <a:lvl4pPr marL="1589387" indent="0">
              <a:buNone/>
              <a:defRPr sz="1814" b="1"/>
            </a:lvl4pPr>
            <a:lvl5pPr marL="2119183" indent="0">
              <a:buNone/>
              <a:defRPr sz="1814" b="1"/>
            </a:lvl5pPr>
            <a:lvl6pPr marL="2648979" indent="0">
              <a:buNone/>
              <a:defRPr sz="1814" b="1"/>
            </a:lvl6pPr>
            <a:lvl7pPr marL="3178774" indent="0">
              <a:buNone/>
              <a:defRPr sz="1814" b="1"/>
            </a:lvl7pPr>
            <a:lvl8pPr marL="3708570" indent="0">
              <a:buNone/>
              <a:defRPr sz="1814" b="1"/>
            </a:lvl8pPr>
            <a:lvl9pPr marL="4238366" indent="0">
              <a:buNone/>
              <a:defRPr sz="1814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70" y="2174874"/>
            <a:ext cx="5389033" cy="3951288"/>
          </a:xfrm>
        </p:spPr>
        <p:txBody>
          <a:bodyPr/>
          <a:lstStyle>
            <a:lvl1pPr>
              <a:defRPr sz="2812"/>
            </a:lvl1pPr>
            <a:lvl2pPr>
              <a:defRPr sz="2358"/>
            </a:lvl2pPr>
            <a:lvl3pPr>
              <a:defRPr sz="2086"/>
            </a:lvl3pPr>
            <a:lvl4pPr>
              <a:defRPr sz="1814"/>
            </a:lvl4pPr>
            <a:lvl5pPr>
              <a:defRPr sz="1814"/>
            </a:lvl5pPr>
            <a:lvl6pPr>
              <a:defRPr sz="1814"/>
            </a:lvl6pPr>
            <a:lvl7pPr>
              <a:defRPr sz="1814"/>
            </a:lvl7pPr>
            <a:lvl8pPr>
              <a:defRPr sz="1814"/>
            </a:lvl8pPr>
            <a:lvl9pPr>
              <a:defRPr sz="1814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2022-03-17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21605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2022-03-17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8085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2022-03-17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26832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358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3719"/>
            </a:lvl1pPr>
            <a:lvl2pPr>
              <a:defRPr sz="3265"/>
            </a:lvl2pPr>
            <a:lvl3pPr>
              <a:defRPr sz="2812"/>
            </a:lvl3pPr>
            <a:lvl4pPr>
              <a:defRPr sz="2358"/>
            </a:lvl4pPr>
            <a:lvl5pPr>
              <a:defRPr sz="2358"/>
            </a:lvl5pPr>
            <a:lvl6pPr>
              <a:defRPr sz="2358"/>
            </a:lvl6pPr>
            <a:lvl7pPr>
              <a:defRPr sz="2358"/>
            </a:lvl7pPr>
            <a:lvl8pPr>
              <a:defRPr sz="2358"/>
            </a:lvl8pPr>
            <a:lvl9pPr>
              <a:defRPr sz="2358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3" y="1435102"/>
            <a:ext cx="4011084" cy="4691063"/>
          </a:xfrm>
        </p:spPr>
        <p:txBody>
          <a:bodyPr/>
          <a:lstStyle>
            <a:lvl1pPr marL="0" indent="0">
              <a:buNone/>
              <a:defRPr sz="1633"/>
            </a:lvl1pPr>
            <a:lvl2pPr marL="529796" indent="0">
              <a:buNone/>
              <a:defRPr sz="1361"/>
            </a:lvl2pPr>
            <a:lvl3pPr marL="1059591" indent="0">
              <a:buNone/>
              <a:defRPr sz="1179"/>
            </a:lvl3pPr>
            <a:lvl4pPr marL="1589387" indent="0">
              <a:buNone/>
              <a:defRPr sz="998"/>
            </a:lvl4pPr>
            <a:lvl5pPr marL="2119183" indent="0">
              <a:buNone/>
              <a:defRPr sz="998"/>
            </a:lvl5pPr>
            <a:lvl6pPr marL="2648979" indent="0">
              <a:buNone/>
              <a:defRPr sz="998"/>
            </a:lvl6pPr>
            <a:lvl7pPr marL="3178774" indent="0">
              <a:buNone/>
              <a:defRPr sz="998"/>
            </a:lvl7pPr>
            <a:lvl8pPr marL="3708570" indent="0">
              <a:buNone/>
              <a:defRPr sz="998"/>
            </a:lvl8pPr>
            <a:lvl9pPr marL="4238366" indent="0">
              <a:buNone/>
              <a:defRPr sz="998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2022-03-17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5060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358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4"/>
            <a:ext cx="7315200" cy="4114800"/>
          </a:xfrm>
        </p:spPr>
        <p:txBody>
          <a:bodyPr/>
          <a:lstStyle>
            <a:lvl1pPr marL="0" indent="0">
              <a:buNone/>
              <a:defRPr sz="3719"/>
            </a:lvl1pPr>
            <a:lvl2pPr marL="529796" indent="0">
              <a:buNone/>
              <a:defRPr sz="3265"/>
            </a:lvl2pPr>
            <a:lvl3pPr marL="1059591" indent="0">
              <a:buNone/>
              <a:defRPr sz="2812"/>
            </a:lvl3pPr>
            <a:lvl4pPr marL="1589387" indent="0">
              <a:buNone/>
              <a:defRPr sz="2358"/>
            </a:lvl4pPr>
            <a:lvl5pPr marL="2119183" indent="0">
              <a:buNone/>
              <a:defRPr sz="2358"/>
            </a:lvl5pPr>
            <a:lvl6pPr marL="2648979" indent="0">
              <a:buNone/>
              <a:defRPr sz="2358"/>
            </a:lvl6pPr>
            <a:lvl7pPr marL="3178774" indent="0">
              <a:buNone/>
              <a:defRPr sz="2358"/>
            </a:lvl7pPr>
            <a:lvl8pPr marL="3708570" indent="0">
              <a:buNone/>
              <a:defRPr sz="2358"/>
            </a:lvl8pPr>
            <a:lvl9pPr marL="4238366" indent="0">
              <a:buNone/>
              <a:defRPr sz="2358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633"/>
            </a:lvl1pPr>
            <a:lvl2pPr marL="529796" indent="0">
              <a:buNone/>
              <a:defRPr sz="1361"/>
            </a:lvl2pPr>
            <a:lvl3pPr marL="1059591" indent="0">
              <a:buNone/>
              <a:defRPr sz="1179"/>
            </a:lvl3pPr>
            <a:lvl4pPr marL="1589387" indent="0">
              <a:buNone/>
              <a:defRPr sz="998"/>
            </a:lvl4pPr>
            <a:lvl5pPr marL="2119183" indent="0">
              <a:buNone/>
              <a:defRPr sz="998"/>
            </a:lvl5pPr>
            <a:lvl6pPr marL="2648979" indent="0">
              <a:buNone/>
              <a:defRPr sz="998"/>
            </a:lvl6pPr>
            <a:lvl7pPr marL="3178774" indent="0">
              <a:buNone/>
              <a:defRPr sz="998"/>
            </a:lvl7pPr>
            <a:lvl8pPr marL="3708570" indent="0">
              <a:buNone/>
              <a:defRPr sz="998"/>
            </a:lvl8pPr>
            <a:lvl9pPr marL="4238366" indent="0">
              <a:buNone/>
              <a:defRPr sz="998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2022-03-17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8710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2022-03-17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3779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1" y="206375"/>
            <a:ext cx="2743200" cy="438785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06375"/>
            <a:ext cx="8026400" cy="438785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5D648-F271-4DE7-87EB-602D934D0227}" type="datetimeFigureOut">
              <a:rPr lang="ko-KR" altLang="en-US" smtClean="0"/>
              <a:pPr/>
              <a:t>2022-03-17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737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학습목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460663" y="190494"/>
            <a:ext cx="2997431" cy="86177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ts val="6000"/>
              </a:lnSpc>
              <a:buClr>
                <a:srgbClr val="370086"/>
              </a:buClr>
            </a:pPr>
            <a:r>
              <a:rPr lang="en-US" altLang="ko-KR" sz="5000" spc="50" dirty="0">
                <a:ln w="127000">
                  <a:noFill/>
                </a:ln>
                <a:solidFill>
                  <a:srgbClr val="F3EAFA">
                    <a:alpha val="87000"/>
                  </a:srgbClr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강원교육튼튼" panose="02020603020101020101" pitchFamily="18" charset="-127"/>
                <a:ea typeface="강원교육튼튼" panose="02020603020101020101" pitchFamily="18" charset="-127"/>
              </a:rPr>
              <a:t>GOAL </a:t>
            </a:r>
          </a:p>
        </p:txBody>
      </p:sp>
      <p:sp>
        <p:nvSpPr>
          <p:cNvPr id="5" name="직사각형 4"/>
          <p:cNvSpPr/>
          <p:nvPr userDrawn="1"/>
        </p:nvSpPr>
        <p:spPr>
          <a:xfrm>
            <a:off x="0" y="858394"/>
            <a:ext cx="12192000" cy="5517468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6637" y="238125"/>
            <a:ext cx="2047193" cy="382143"/>
          </a:xfrm>
          <a:prstGeom prst="rect">
            <a:avLst/>
          </a:prstGeom>
          <a:effectLst/>
        </p:spPr>
      </p:pic>
      <p:sp>
        <p:nvSpPr>
          <p:cNvPr id="11" name="직사각형 10"/>
          <p:cNvSpPr/>
          <p:nvPr userDrawn="1"/>
        </p:nvSpPr>
        <p:spPr>
          <a:xfrm rot="16200000">
            <a:off x="-2026718" y="3393990"/>
            <a:ext cx="4508735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300" kern="1200" spc="300" baseline="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강원교육튼튼" panose="02020603020101020101" pitchFamily="18" charset="-127"/>
                <a:ea typeface="강원교육튼튼" panose="02020603020101020101" pitchFamily="18" charset="-127"/>
                <a:cs typeface="+mn-cs"/>
              </a:rPr>
              <a:t>PYTHON PROGRAMMING</a:t>
            </a:r>
            <a:endParaRPr lang="ko-KR" altLang="en-US" sz="2300" kern="1200" spc="300" baseline="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chemeClr val="accent4">
                  <a:lumMod val="20000"/>
                  <a:lumOff val="80000"/>
                </a:schemeClr>
              </a:solidFill>
              <a:effectLst/>
              <a:latin typeface="강원교육튼튼" panose="02020603020101020101" pitchFamily="18" charset="-127"/>
              <a:ea typeface="강원교육튼튼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3358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학습정리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460663" y="190494"/>
            <a:ext cx="3777508" cy="86177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ts val="6000"/>
              </a:lnSpc>
              <a:buClr>
                <a:srgbClr val="370086"/>
              </a:buClr>
            </a:pPr>
            <a:r>
              <a:rPr lang="en-US" altLang="ko-KR" sz="5000" spc="50" dirty="0">
                <a:ln w="127000">
                  <a:noFill/>
                </a:ln>
                <a:solidFill>
                  <a:srgbClr val="F3EAFA">
                    <a:alpha val="87000"/>
                  </a:srgbClr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강원교육튼튼" panose="02020603020101020101" pitchFamily="18" charset="-127"/>
                <a:ea typeface="강원교육튼튼" panose="02020603020101020101" pitchFamily="18" charset="-127"/>
              </a:rPr>
              <a:t>SUMMARY</a:t>
            </a:r>
          </a:p>
        </p:txBody>
      </p:sp>
      <p:sp>
        <p:nvSpPr>
          <p:cNvPr id="5" name="직사각형 4"/>
          <p:cNvSpPr/>
          <p:nvPr userDrawn="1"/>
        </p:nvSpPr>
        <p:spPr>
          <a:xfrm>
            <a:off x="0" y="858394"/>
            <a:ext cx="12192000" cy="5517468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6637" y="238125"/>
            <a:ext cx="2047193" cy="382143"/>
          </a:xfrm>
          <a:prstGeom prst="rect">
            <a:avLst/>
          </a:prstGeom>
          <a:effectLst/>
        </p:spPr>
      </p:pic>
      <p:sp>
        <p:nvSpPr>
          <p:cNvPr id="11" name="직사각형 10"/>
          <p:cNvSpPr/>
          <p:nvPr userDrawn="1"/>
        </p:nvSpPr>
        <p:spPr>
          <a:xfrm rot="16200000">
            <a:off x="-2026718" y="3393990"/>
            <a:ext cx="4508735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300" kern="1200" spc="300" baseline="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강원교육튼튼" panose="02020603020101020101" pitchFamily="18" charset="-127"/>
                <a:ea typeface="강원교육튼튼" panose="02020603020101020101" pitchFamily="18" charset="-127"/>
                <a:cs typeface="+mn-cs"/>
              </a:rPr>
              <a:t>PYTHON PROGRAMMING</a:t>
            </a:r>
            <a:endParaRPr lang="ko-KR" altLang="en-US" sz="2300" kern="1200" spc="300" baseline="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chemeClr val="accent4">
                  <a:lumMod val="20000"/>
                  <a:lumOff val="80000"/>
                </a:schemeClr>
              </a:solidFill>
              <a:effectLst/>
              <a:latin typeface="강원교육튼튼" panose="02020603020101020101" pitchFamily="18" charset="-127"/>
              <a:ea typeface="강원교육튼튼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7603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C2CAEC80-8439-4797-8FA2-50FAF2D160E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직사각형 4"/>
          <p:cNvSpPr/>
          <p:nvPr userDrawn="1"/>
        </p:nvSpPr>
        <p:spPr>
          <a:xfrm rot="16200000">
            <a:off x="-2026718" y="2773399"/>
            <a:ext cx="4508735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300" kern="1200" spc="300" baseline="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강원교육튼튼" panose="02020603020101020101" pitchFamily="18" charset="-127"/>
                <a:ea typeface="강원교육튼튼" panose="02020603020101020101" pitchFamily="18" charset="-127"/>
                <a:cs typeface="+mn-cs"/>
              </a:rPr>
              <a:t>PYTHON PROGRAMMING</a:t>
            </a:r>
            <a:endParaRPr lang="ko-KR" altLang="en-US" sz="2300" kern="1200" spc="300" baseline="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/>
              <a:latin typeface="강원교육튼튼" panose="02020603020101020101" pitchFamily="18" charset="-127"/>
              <a:ea typeface="강원교육튼튼" panose="02020603020101020101" pitchFamily="18" charset="-127"/>
              <a:cs typeface="+mn-cs"/>
            </a:endParaRPr>
          </a:p>
        </p:txBody>
      </p:sp>
      <p:sp>
        <p:nvSpPr>
          <p:cNvPr id="6" name="직사각형 5"/>
          <p:cNvSpPr/>
          <p:nvPr userDrawn="1"/>
        </p:nvSpPr>
        <p:spPr>
          <a:xfrm>
            <a:off x="204791" y="5422900"/>
            <a:ext cx="45719" cy="14351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9416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226336"/>
            <a:ext cx="3150604" cy="492151"/>
          </a:xfrm>
          <a:prstGeom prst="rect">
            <a:avLst/>
          </a:prstGeom>
        </p:spPr>
      </p:pic>
      <p:sp>
        <p:nvSpPr>
          <p:cNvPr id="2" name="바닥글 개체 틀 1"/>
          <p:cNvSpPr>
            <a:spLocks noGrp="1"/>
          </p:cNvSpPr>
          <p:nvPr>
            <p:ph type="ftr" sz="quarter" idx="10"/>
          </p:nvPr>
        </p:nvSpPr>
        <p:spPr>
          <a:xfrm>
            <a:off x="4038600" y="6501490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>
          <a:xfrm>
            <a:off x="8610600" y="6501490"/>
            <a:ext cx="2743200" cy="365125"/>
          </a:xfrm>
        </p:spPr>
        <p:txBody>
          <a:bodyPr/>
          <a:lstStyle/>
          <a:p>
            <a:fld id="{C2CAEC80-8439-4797-8FA2-50FAF2D160E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779423" y="227279"/>
            <a:ext cx="3150598" cy="491208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ko-KR" altLang="en-US" dirty="0">
              <a:solidFill>
                <a:srgbClr val="A585BB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614038-CA5E-4515-AC9B-1A9E8B5D39B0}"/>
              </a:ext>
            </a:extLst>
          </p:cNvPr>
          <p:cNvSpPr txBox="1"/>
          <p:nvPr userDrawn="1"/>
        </p:nvSpPr>
        <p:spPr>
          <a:xfrm>
            <a:off x="488888" y="240975"/>
            <a:ext cx="2353905" cy="44627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lang="ko-KR" altLang="en-US" sz="2300" spc="-1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파이썬 </a:t>
            </a:r>
            <a:r>
              <a:rPr lang="ko-KR" altLang="en-US" sz="2300" spc="-100" baseline="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프로그래밍</a:t>
            </a:r>
            <a:endParaRPr lang="en-US" altLang="ko-KR" sz="2300" spc="-100" baseline="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F614038-CA5E-4515-AC9B-1A9E8B5D39B0}"/>
              </a:ext>
            </a:extLst>
          </p:cNvPr>
          <p:cNvSpPr txBox="1"/>
          <p:nvPr userDrawn="1"/>
        </p:nvSpPr>
        <p:spPr>
          <a:xfrm>
            <a:off x="2842792" y="247833"/>
            <a:ext cx="3684764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lang="ko-KR" altLang="en-US" sz="2100" spc="-100" baseline="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bg1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강좌 및 파이썬 소개</a:t>
            </a:r>
            <a:endParaRPr lang="ko-KR" altLang="en-US" sz="2100" spc="-1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chemeClr val="bg1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7" name="직사각형 6"/>
          <p:cNvSpPr/>
          <p:nvPr userDrawn="1"/>
        </p:nvSpPr>
        <p:spPr>
          <a:xfrm rot="16200000">
            <a:off x="-2026718" y="2773399"/>
            <a:ext cx="4508735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300" kern="1200" spc="300" baseline="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/>
                <a:latin typeface="강원교육튼튼" panose="02020603020101020101" pitchFamily="18" charset="-127"/>
                <a:ea typeface="강원교육튼튼" panose="02020603020101020101" pitchFamily="18" charset="-127"/>
                <a:cs typeface="+mn-cs"/>
              </a:rPr>
              <a:t>PYTHON PROGRAMMING</a:t>
            </a:r>
            <a:endParaRPr lang="ko-KR" altLang="en-US" sz="2300" kern="1200" spc="300" baseline="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/>
              <a:latin typeface="강원교육튼튼" panose="02020603020101020101" pitchFamily="18" charset="-127"/>
              <a:ea typeface="강원교육튼튼" panose="02020603020101020101" pitchFamily="18" charset="-127"/>
              <a:cs typeface="+mn-cs"/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204791" y="5437414"/>
            <a:ext cx="45719" cy="14351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4654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모서리가 둥근 직사각형 12"/>
          <p:cNvSpPr/>
          <p:nvPr userDrawn="1"/>
        </p:nvSpPr>
        <p:spPr>
          <a:xfrm>
            <a:off x="-12125" y="1242751"/>
            <a:ext cx="12222668" cy="5043524"/>
          </a:xfrm>
          <a:prstGeom prst="roundRect">
            <a:avLst>
              <a:gd name="adj" fmla="val 304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sz="1724"/>
          </a:p>
        </p:txBody>
      </p:sp>
      <p:sp>
        <p:nvSpPr>
          <p:cNvPr id="14" name="직사각형 13"/>
          <p:cNvSpPr/>
          <p:nvPr userDrawn="1"/>
        </p:nvSpPr>
        <p:spPr>
          <a:xfrm>
            <a:off x="-12125" y="6059497"/>
            <a:ext cx="12222668" cy="7985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sz="1724"/>
          </a:p>
        </p:txBody>
      </p:sp>
      <p:sp>
        <p:nvSpPr>
          <p:cNvPr id="8" name="제목 1"/>
          <p:cNvSpPr>
            <a:spLocks noGrp="1"/>
          </p:cNvSpPr>
          <p:nvPr userDrawn="1"/>
        </p:nvSpPr>
        <p:spPr>
          <a:xfrm>
            <a:off x="10717977" y="219364"/>
            <a:ext cx="607306" cy="11169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>
              <a:spcAft>
                <a:spcPts val="272"/>
              </a:spcAft>
              <a:defRPr lang="ko-KR"/>
            </a:pPr>
            <a:r>
              <a:rPr lang="en-US" altLang="ko-KR" sz="726" b="1" dirty="0">
                <a:solidFill>
                  <a:srgbClr val="0047BA"/>
                </a:solidFill>
                <a:latin typeface="Pretendard" pitchFamily="50" charset="-127"/>
                <a:ea typeface="Pretendard" pitchFamily="50" charset="-127"/>
              </a:rPr>
              <a:t>PART</a:t>
            </a:r>
            <a:r>
              <a:rPr lang="en-US" altLang="ko-KR" sz="726" b="1" baseline="0" dirty="0">
                <a:solidFill>
                  <a:srgbClr val="0047BA"/>
                </a:solidFill>
                <a:latin typeface="Pretendard" pitchFamily="50" charset="-127"/>
                <a:ea typeface="Pretendard" pitchFamily="50" charset="-127"/>
              </a:rPr>
              <a:t> 1.</a:t>
            </a:r>
            <a:endParaRPr lang="es-ES" altLang="ko-KR" sz="726" b="1" dirty="0">
              <a:solidFill>
                <a:srgbClr val="0047BA"/>
              </a:solidFill>
              <a:latin typeface="Pretendard" pitchFamily="50" charset="-127"/>
              <a:ea typeface="Pretendard" pitchFamily="50" charset="-127"/>
            </a:endParaRPr>
          </a:p>
        </p:txBody>
      </p:sp>
      <p:sp>
        <p:nvSpPr>
          <p:cNvPr id="7" name="Text Box 9"/>
          <p:cNvSpPr txBox="1">
            <a:spLocks noChangeArrowheads="1"/>
          </p:cNvSpPr>
          <p:nvPr userDrawn="1"/>
        </p:nvSpPr>
        <p:spPr>
          <a:xfrm>
            <a:off x="838545" y="6544638"/>
            <a:ext cx="1761700" cy="11169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 anchorCtr="0">
            <a:spAutoFit/>
          </a:bodyPr>
          <a:lstStyle>
            <a:lvl1pPr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1pPr>
            <a:lvl2pPr marL="742950" indent="-28575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2pPr>
            <a:lvl3pPr marL="11430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3pPr>
            <a:lvl4pPr marL="16002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4pPr>
            <a:lvl5pPr marL="20574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100000"/>
              </a:spcAft>
              <a:defRPr lang="ko-KR" altLang="en-US"/>
            </a:pPr>
            <a:r>
              <a:rPr lang="en-US" altLang="zh-TW" sz="726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AI Experts </a:t>
            </a:r>
            <a:r>
              <a:rPr lang="en-US" altLang="zh-TW" sz="726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Who Lead</a:t>
            </a:r>
            <a:r>
              <a:rPr lang="en-US" altLang="zh-TW" sz="726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The Future </a:t>
            </a:r>
            <a:r>
              <a:rPr lang="en-US" altLang="zh-TW" sz="726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b="1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itchFamily="50" charset="-127"/>
                <a:ea typeface="Pretendard" pitchFamily="50" charset="-127"/>
                <a:cs typeface="Arial"/>
              </a:rPr>
              <a:t>DMUAI</a:t>
            </a:r>
            <a:endParaRPr lang="ko-KR" altLang="en-US" sz="726" b="1" dirty="0">
              <a:solidFill>
                <a:schemeClr val="tx1">
                  <a:lumMod val="85000"/>
                  <a:lumOff val="15000"/>
                </a:schemeClr>
              </a:solidFill>
              <a:latin typeface="Pretendard" pitchFamily="50" charset="-127"/>
              <a:ea typeface="Pretendard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6383" y="6470348"/>
            <a:ext cx="1518895" cy="144828"/>
          </a:xfrm>
          <a:prstGeom prst="rect">
            <a:avLst/>
          </a:prstGeom>
        </p:spPr>
      </p:pic>
      <p:sp>
        <p:nvSpPr>
          <p:cNvPr id="11" name="Text Box 9"/>
          <p:cNvSpPr txBox="1">
            <a:spLocks noChangeArrowheads="1"/>
          </p:cNvSpPr>
          <p:nvPr userDrawn="1"/>
        </p:nvSpPr>
        <p:spPr>
          <a:xfrm>
            <a:off x="321806" y="6542763"/>
            <a:ext cx="142668" cy="12554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 anchorCtr="0">
            <a:spAutoFit/>
          </a:bodyPr>
          <a:lstStyle>
            <a:lvl1pPr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1pPr>
            <a:lvl2pPr marL="742950" indent="-28575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2pPr>
            <a:lvl3pPr marL="11430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3pPr>
            <a:lvl4pPr marL="16002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4pPr>
            <a:lvl5pPr marL="20574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100000"/>
              </a:spcAft>
              <a:defRPr lang="ko-KR" altLang="en-US"/>
            </a:pPr>
            <a:fld id="{F8EB5586-3B3E-4BF7-83AC-18B949B8D7F9}" type="slidenum">
              <a:rPr lang="en-US" altLang="zh-TW" sz="816" b="1" smtClean="0">
                <a:solidFill>
                  <a:srgbClr val="0047BA"/>
                </a:solidFill>
                <a:latin typeface="Pretendard" pitchFamily="50" charset="-127"/>
                <a:ea typeface="Pretendard" pitchFamily="50" charset="-127"/>
                <a:cs typeface="Arial"/>
              </a:rPr>
              <a:pPr eaLnBrk="1" hangingPunct="1">
                <a:spcBef>
                  <a:spcPct val="0"/>
                </a:spcBef>
                <a:spcAft>
                  <a:spcPct val="100000"/>
                </a:spcAft>
                <a:defRPr lang="ko-KR" altLang="en-US"/>
              </a:pPr>
              <a:t>‹#›</a:t>
            </a:fld>
            <a:endParaRPr lang="ko-KR" altLang="en-US" sz="816" b="1" dirty="0">
              <a:solidFill>
                <a:srgbClr val="0047BA"/>
              </a:solidFill>
              <a:latin typeface="Pretendard" pitchFamily="50" charset="-127"/>
              <a:ea typeface="Pretendard" pitchFamily="50" charset="-127"/>
            </a:endParaRPr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10717976" y="363200"/>
            <a:ext cx="410512" cy="0"/>
          </a:xfrm>
          <a:prstGeom prst="line">
            <a:avLst/>
          </a:prstGeom>
          <a:ln w="9525">
            <a:solidFill>
              <a:srgbClr val="0047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/>
          <p:cNvSpPr>
            <a:spLocks noGrp="1"/>
          </p:cNvSpPr>
          <p:nvPr userDrawn="1"/>
        </p:nvSpPr>
        <p:spPr>
          <a:xfrm>
            <a:off x="11385597" y="219364"/>
            <a:ext cx="607306" cy="11169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>
              <a:spcAft>
                <a:spcPts val="272"/>
              </a:spcAft>
              <a:defRPr lang="ko-KR"/>
            </a:pPr>
            <a:r>
              <a:rPr lang="en-US" altLang="ko-KR" sz="726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itchFamily="50" charset="-127"/>
                <a:ea typeface="Pretendard" pitchFamily="50" charset="-127"/>
              </a:rPr>
              <a:t>PART</a:t>
            </a:r>
            <a:r>
              <a:rPr lang="en-US" altLang="ko-KR" sz="726" b="1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itchFamily="50" charset="-127"/>
                <a:ea typeface="Pretendard" pitchFamily="50" charset="-127"/>
              </a:rPr>
              <a:t> 2.</a:t>
            </a:r>
            <a:endParaRPr lang="es-ES" altLang="ko-KR" sz="726" b="1" dirty="0">
              <a:solidFill>
                <a:schemeClr val="tx1">
                  <a:lumMod val="50000"/>
                  <a:lumOff val="50000"/>
                </a:schemeClr>
              </a:solidFill>
              <a:latin typeface="Pretendard" pitchFamily="50" charset="-127"/>
              <a:ea typeface="Pretendard" pitchFamily="50" charset="-127"/>
            </a:endParaRPr>
          </a:p>
        </p:txBody>
      </p:sp>
      <p:cxnSp>
        <p:nvCxnSpPr>
          <p:cNvPr id="18" name="직선 연결선 17"/>
          <p:cNvCxnSpPr/>
          <p:nvPr userDrawn="1"/>
        </p:nvCxnSpPr>
        <p:spPr>
          <a:xfrm>
            <a:off x="11385907" y="363200"/>
            <a:ext cx="410512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 descr="PPT_스타일(교육 2종)_2,3_슬기 수정-1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1807" y="238655"/>
            <a:ext cx="1816326" cy="18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372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모서리가 둥근 직사각형 11"/>
          <p:cNvSpPr/>
          <p:nvPr userDrawn="1"/>
        </p:nvSpPr>
        <p:spPr>
          <a:xfrm>
            <a:off x="0" y="1242750"/>
            <a:ext cx="12222668" cy="5396473"/>
          </a:xfrm>
          <a:prstGeom prst="roundRect">
            <a:avLst>
              <a:gd name="adj" fmla="val 3044"/>
            </a:avLst>
          </a:prstGeom>
          <a:solidFill>
            <a:srgbClr val="0047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24"/>
          </a:p>
        </p:txBody>
      </p:sp>
      <p:sp>
        <p:nvSpPr>
          <p:cNvPr id="15" name="직사각형 14"/>
          <p:cNvSpPr/>
          <p:nvPr userDrawn="1"/>
        </p:nvSpPr>
        <p:spPr>
          <a:xfrm>
            <a:off x="0" y="6059498"/>
            <a:ext cx="12222668" cy="798502"/>
          </a:xfrm>
          <a:prstGeom prst="rect">
            <a:avLst/>
          </a:prstGeom>
          <a:solidFill>
            <a:srgbClr val="0047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24"/>
          </a:p>
        </p:txBody>
      </p:sp>
      <p:sp>
        <p:nvSpPr>
          <p:cNvPr id="14" name="제목 1"/>
          <p:cNvSpPr>
            <a:spLocks noGrp="1"/>
          </p:cNvSpPr>
          <p:nvPr userDrawn="1"/>
        </p:nvSpPr>
        <p:spPr>
          <a:xfrm>
            <a:off x="10717977" y="219364"/>
            <a:ext cx="607306" cy="11169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>
              <a:spcAft>
                <a:spcPts val="272"/>
              </a:spcAft>
              <a:defRPr lang="ko-KR"/>
            </a:pPr>
            <a:r>
              <a:rPr lang="en-US" altLang="ko-KR" sz="726" b="1" dirty="0">
                <a:solidFill>
                  <a:srgbClr val="0047BA"/>
                </a:solidFill>
                <a:latin typeface="Pretendard" pitchFamily="50" charset="-127"/>
                <a:ea typeface="Pretendard" pitchFamily="50" charset="-127"/>
              </a:rPr>
              <a:t>PART</a:t>
            </a:r>
            <a:r>
              <a:rPr lang="en-US" altLang="ko-KR" sz="726" b="1" baseline="0" dirty="0">
                <a:solidFill>
                  <a:srgbClr val="0047BA"/>
                </a:solidFill>
                <a:latin typeface="Pretendard" pitchFamily="50" charset="-127"/>
                <a:ea typeface="Pretendard" pitchFamily="50" charset="-127"/>
              </a:rPr>
              <a:t> 1.</a:t>
            </a:r>
            <a:endParaRPr lang="es-ES" altLang="ko-KR" sz="726" b="1" dirty="0">
              <a:solidFill>
                <a:srgbClr val="0047BA"/>
              </a:solidFill>
              <a:latin typeface="Pretendard" pitchFamily="50" charset="-127"/>
              <a:ea typeface="Pretendard" pitchFamily="50" charset="-127"/>
            </a:endParaRPr>
          </a:p>
        </p:txBody>
      </p:sp>
      <p:sp>
        <p:nvSpPr>
          <p:cNvPr id="16" name="Text Box 9"/>
          <p:cNvSpPr txBox="1">
            <a:spLocks noChangeArrowheads="1"/>
          </p:cNvSpPr>
          <p:nvPr userDrawn="1"/>
        </p:nvSpPr>
        <p:spPr>
          <a:xfrm>
            <a:off x="838545" y="6544638"/>
            <a:ext cx="1761700" cy="11169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 anchorCtr="0">
            <a:spAutoFit/>
          </a:bodyPr>
          <a:lstStyle>
            <a:lvl1pPr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1pPr>
            <a:lvl2pPr marL="742950" indent="-28575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2pPr>
            <a:lvl3pPr marL="11430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3pPr>
            <a:lvl4pPr marL="16002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4pPr>
            <a:lvl5pPr marL="20574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100000"/>
              </a:spcAft>
              <a:defRPr lang="ko-KR" altLang="en-US"/>
            </a:pPr>
            <a:r>
              <a:rPr lang="en-US" altLang="zh-TW" sz="726" dirty="0">
                <a:solidFill>
                  <a:schemeClr val="bg1"/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AI Experts </a:t>
            </a:r>
            <a:r>
              <a:rPr lang="en-US" altLang="zh-TW" sz="726" baseline="0" dirty="0">
                <a:solidFill>
                  <a:schemeClr val="bg1"/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dirty="0">
                <a:solidFill>
                  <a:schemeClr val="bg1"/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Who Lead</a:t>
            </a:r>
            <a:r>
              <a:rPr lang="en-US" altLang="zh-TW" sz="726" baseline="0" dirty="0">
                <a:solidFill>
                  <a:schemeClr val="bg1"/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dirty="0">
                <a:solidFill>
                  <a:schemeClr val="bg1"/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The Future </a:t>
            </a:r>
            <a:r>
              <a:rPr lang="en-US" altLang="zh-TW" sz="726" baseline="0" dirty="0">
                <a:solidFill>
                  <a:schemeClr val="bg1"/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b="1" baseline="0" dirty="0">
                <a:solidFill>
                  <a:schemeClr val="bg1"/>
                </a:solidFill>
                <a:latin typeface="Pretendard" pitchFamily="50" charset="-127"/>
                <a:ea typeface="Pretendard" pitchFamily="50" charset="-127"/>
                <a:cs typeface="Arial"/>
              </a:rPr>
              <a:t>DMUAI</a:t>
            </a:r>
            <a:endParaRPr lang="ko-KR" altLang="en-US" sz="726" b="1" dirty="0">
              <a:solidFill>
                <a:schemeClr val="bg1"/>
              </a:solidFill>
              <a:latin typeface="Pretendard" pitchFamily="50" charset="-127"/>
              <a:ea typeface="Pretendard" pitchFamily="50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22493" y="6470348"/>
            <a:ext cx="1506675" cy="144828"/>
          </a:xfrm>
          <a:prstGeom prst="rect">
            <a:avLst/>
          </a:prstGeom>
        </p:spPr>
      </p:pic>
      <p:sp>
        <p:nvSpPr>
          <p:cNvPr id="18" name="Text Box 9"/>
          <p:cNvSpPr txBox="1">
            <a:spLocks noChangeArrowheads="1"/>
          </p:cNvSpPr>
          <p:nvPr userDrawn="1"/>
        </p:nvSpPr>
        <p:spPr>
          <a:xfrm>
            <a:off x="321806" y="6542763"/>
            <a:ext cx="142668" cy="12554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 anchorCtr="0">
            <a:spAutoFit/>
          </a:bodyPr>
          <a:lstStyle>
            <a:lvl1pPr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1pPr>
            <a:lvl2pPr marL="742950" indent="-28575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2pPr>
            <a:lvl3pPr marL="11430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3pPr>
            <a:lvl4pPr marL="16002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4pPr>
            <a:lvl5pPr marL="20574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100000"/>
              </a:spcAft>
              <a:defRPr lang="ko-KR" altLang="en-US"/>
            </a:pPr>
            <a:fld id="{F8EB5586-3B3E-4BF7-83AC-18B949B8D7F9}" type="slidenum">
              <a:rPr lang="en-US" altLang="zh-TW" sz="816" b="1" smtClean="0">
                <a:solidFill>
                  <a:schemeClr val="bg1"/>
                </a:solidFill>
                <a:latin typeface="Pretendard" pitchFamily="50" charset="-127"/>
                <a:ea typeface="Pretendard" pitchFamily="50" charset="-127"/>
                <a:cs typeface="Arial"/>
              </a:rPr>
              <a:pPr eaLnBrk="1" hangingPunct="1">
                <a:spcBef>
                  <a:spcPct val="0"/>
                </a:spcBef>
                <a:spcAft>
                  <a:spcPct val="100000"/>
                </a:spcAft>
                <a:defRPr lang="ko-KR" altLang="en-US"/>
              </a:pPr>
              <a:t>‹#›</a:t>
            </a:fld>
            <a:endParaRPr lang="ko-KR" altLang="en-US" sz="816" b="1" dirty="0">
              <a:solidFill>
                <a:schemeClr val="bg1"/>
              </a:solidFill>
              <a:latin typeface="Pretendard" pitchFamily="50" charset="-127"/>
              <a:ea typeface="Pretendard" pitchFamily="50" charset="-127"/>
            </a:endParaRPr>
          </a:p>
        </p:txBody>
      </p:sp>
      <p:cxnSp>
        <p:nvCxnSpPr>
          <p:cNvPr id="19" name="직선 연결선 18"/>
          <p:cNvCxnSpPr/>
          <p:nvPr userDrawn="1"/>
        </p:nvCxnSpPr>
        <p:spPr>
          <a:xfrm>
            <a:off x="10717976" y="363200"/>
            <a:ext cx="410512" cy="0"/>
          </a:xfrm>
          <a:prstGeom prst="line">
            <a:avLst/>
          </a:prstGeom>
          <a:ln w="9525">
            <a:solidFill>
              <a:srgbClr val="0047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제목 1"/>
          <p:cNvSpPr>
            <a:spLocks noGrp="1"/>
          </p:cNvSpPr>
          <p:nvPr userDrawn="1"/>
        </p:nvSpPr>
        <p:spPr>
          <a:xfrm>
            <a:off x="11385597" y="219364"/>
            <a:ext cx="607306" cy="11169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>
              <a:spcAft>
                <a:spcPts val="272"/>
              </a:spcAft>
              <a:defRPr lang="ko-KR"/>
            </a:pPr>
            <a:r>
              <a:rPr lang="en-US" altLang="ko-KR" sz="726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itchFamily="50" charset="-127"/>
                <a:ea typeface="Pretendard" pitchFamily="50" charset="-127"/>
              </a:rPr>
              <a:t>PART</a:t>
            </a:r>
            <a:r>
              <a:rPr lang="en-US" altLang="ko-KR" sz="726" b="1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itchFamily="50" charset="-127"/>
                <a:ea typeface="Pretendard" pitchFamily="50" charset="-127"/>
              </a:rPr>
              <a:t> 2.</a:t>
            </a:r>
            <a:endParaRPr lang="es-ES" altLang="ko-KR" sz="726" b="1" dirty="0">
              <a:solidFill>
                <a:schemeClr val="tx1">
                  <a:lumMod val="50000"/>
                  <a:lumOff val="50000"/>
                </a:schemeClr>
              </a:solidFill>
              <a:latin typeface="Pretendard" pitchFamily="50" charset="-127"/>
              <a:ea typeface="Pretendard" pitchFamily="50" charset="-127"/>
            </a:endParaRPr>
          </a:p>
        </p:txBody>
      </p:sp>
      <p:cxnSp>
        <p:nvCxnSpPr>
          <p:cNvPr id="21" name="직선 연결선 20"/>
          <p:cNvCxnSpPr/>
          <p:nvPr userDrawn="1"/>
        </p:nvCxnSpPr>
        <p:spPr>
          <a:xfrm>
            <a:off x="11385907" y="363200"/>
            <a:ext cx="410512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 descr="PPT_스타일(교육 2종)_2,3_슬기 수정-1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1807" y="238655"/>
            <a:ext cx="1816326" cy="18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559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/>
          <p:cNvSpPr>
            <a:spLocks noGrp="1"/>
          </p:cNvSpPr>
          <p:nvPr userDrawn="1"/>
        </p:nvSpPr>
        <p:spPr>
          <a:xfrm>
            <a:off x="10717977" y="219364"/>
            <a:ext cx="607306" cy="11169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>
              <a:spcAft>
                <a:spcPts val="272"/>
              </a:spcAft>
              <a:defRPr lang="ko-KR"/>
            </a:pPr>
            <a:r>
              <a:rPr lang="en-US" altLang="ko-KR" sz="726" b="1" dirty="0">
                <a:solidFill>
                  <a:srgbClr val="0047BA"/>
                </a:solidFill>
                <a:latin typeface="Pretendard" pitchFamily="50" charset="-127"/>
                <a:ea typeface="Pretendard" pitchFamily="50" charset="-127"/>
              </a:rPr>
              <a:t>PART</a:t>
            </a:r>
            <a:r>
              <a:rPr lang="en-US" altLang="ko-KR" sz="726" b="1" baseline="0" dirty="0">
                <a:solidFill>
                  <a:srgbClr val="0047BA"/>
                </a:solidFill>
                <a:latin typeface="Pretendard" pitchFamily="50" charset="-127"/>
                <a:ea typeface="Pretendard" pitchFamily="50" charset="-127"/>
              </a:rPr>
              <a:t> 1.</a:t>
            </a:r>
            <a:endParaRPr lang="es-ES" altLang="ko-KR" sz="726" b="1" dirty="0">
              <a:solidFill>
                <a:srgbClr val="0047BA"/>
              </a:solidFill>
              <a:latin typeface="Pretendard" pitchFamily="50" charset="-127"/>
              <a:ea typeface="Pretendard" pitchFamily="50" charset="-127"/>
            </a:endParaRPr>
          </a:p>
        </p:txBody>
      </p:sp>
      <p:sp>
        <p:nvSpPr>
          <p:cNvPr id="16" name="Text Box 9"/>
          <p:cNvSpPr txBox="1">
            <a:spLocks noChangeArrowheads="1"/>
          </p:cNvSpPr>
          <p:nvPr userDrawn="1"/>
        </p:nvSpPr>
        <p:spPr>
          <a:xfrm>
            <a:off x="838545" y="6544638"/>
            <a:ext cx="1761700" cy="11169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 anchorCtr="0">
            <a:spAutoFit/>
          </a:bodyPr>
          <a:lstStyle>
            <a:lvl1pPr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1pPr>
            <a:lvl2pPr marL="742950" indent="-28575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2pPr>
            <a:lvl3pPr marL="11430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3pPr>
            <a:lvl4pPr marL="16002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4pPr>
            <a:lvl5pPr marL="20574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100000"/>
              </a:spcAft>
              <a:defRPr lang="ko-KR" altLang="en-US"/>
            </a:pPr>
            <a:r>
              <a:rPr lang="en-US" altLang="zh-TW" sz="726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AI Experts </a:t>
            </a:r>
            <a:r>
              <a:rPr lang="en-US" altLang="zh-TW" sz="726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Who Lead</a:t>
            </a:r>
            <a:r>
              <a:rPr lang="en-US" altLang="zh-TW" sz="726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The Future </a:t>
            </a:r>
            <a:r>
              <a:rPr lang="en-US" altLang="zh-TW" sz="726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SemiBold" pitchFamily="50" charset="-127"/>
                <a:ea typeface="Pretendard SemiBold" pitchFamily="50" charset="-127"/>
                <a:cs typeface="Arial"/>
              </a:rPr>
              <a:t> </a:t>
            </a:r>
            <a:r>
              <a:rPr lang="en-US" altLang="zh-TW" sz="726" b="1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itchFamily="50" charset="-127"/>
                <a:ea typeface="Pretendard" pitchFamily="50" charset="-127"/>
                <a:cs typeface="Arial"/>
              </a:rPr>
              <a:t>DMUAI</a:t>
            </a:r>
            <a:endParaRPr lang="ko-KR" altLang="en-US" sz="726" b="1" dirty="0">
              <a:solidFill>
                <a:schemeClr val="tx1">
                  <a:lumMod val="85000"/>
                  <a:lumOff val="15000"/>
                </a:schemeClr>
              </a:solidFill>
              <a:latin typeface="Pretendard" pitchFamily="50" charset="-127"/>
              <a:ea typeface="Pretendard" pitchFamily="50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6383" y="6470348"/>
            <a:ext cx="1518895" cy="144828"/>
          </a:xfrm>
          <a:prstGeom prst="rect">
            <a:avLst/>
          </a:prstGeom>
        </p:spPr>
      </p:pic>
      <p:sp>
        <p:nvSpPr>
          <p:cNvPr id="18" name="Text Box 9"/>
          <p:cNvSpPr txBox="1">
            <a:spLocks noChangeArrowheads="1"/>
          </p:cNvSpPr>
          <p:nvPr userDrawn="1"/>
        </p:nvSpPr>
        <p:spPr>
          <a:xfrm>
            <a:off x="321806" y="6542763"/>
            <a:ext cx="142668" cy="12554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 anchorCtr="0">
            <a:spAutoFit/>
          </a:bodyPr>
          <a:lstStyle>
            <a:lvl1pPr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1pPr>
            <a:lvl2pPr marL="742950" indent="-28575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2pPr>
            <a:lvl3pPr marL="11430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3pPr>
            <a:lvl4pPr marL="16002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4pPr>
            <a:lvl5pPr marL="2057400" indent="-228600" defTabSz="801688" eaLnBrk="0" hangingPunct="0"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rgbClr val="00B0F0"/>
                </a:solidFill>
                <a:latin typeface="산돌명조B"/>
                <a:ea typeface="산돌명조B"/>
                <a:cs typeface="산돌명조B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100000"/>
              </a:spcAft>
              <a:defRPr lang="ko-KR" altLang="en-US"/>
            </a:pPr>
            <a:fld id="{F8EB5586-3B3E-4BF7-83AC-18B949B8D7F9}" type="slidenum">
              <a:rPr lang="en-US" altLang="zh-TW" sz="816" b="1" smtClean="0">
                <a:solidFill>
                  <a:srgbClr val="0047BA"/>
                </a:solidFill>
                <a:latin typeface="Pretendard" pitchFamily="50" charset="-127"/>
                <a:ea typeface="Pretendard" pitchFamily="50" charset="-127"/>
                <a:cs typeface="Arial"/>
              </a:rPr>
              <a:pPr eaLnBrk="1" hangingPunct="1">
                <a:spcBef>
                  <a:spcPct val="0"/>
                </a:spcBef>
                <a:spcAft>
                  <a:spcPct val="100000"/>
                </a:spcAft>
                <a:defRPr lang="ko-KR" altLang="en-US"/>
              </a:pPr>
              <a:t>‹#›</a:t>
            </a:fld>
            <a:endParaRPr lang="ko-KR" altLang="en-US" sz="816" b="1" dirty="0">
              <a:solidFill>
                <a:srgbClr val="0047BA"/>
              </a:solidFill>
              <a:latin typeface="Pretendard" pitchFamily="50" charset="-127"/>
              <a:ea typeface="Pretendard" pitchFamily="50" charset="-127"/>
            </a:endParaRPr>
          </a:p>
        </p:txBody>
      </p:sp>
      <p:cxnSp>
        <p:nvCxnSpPr>
          <p:cNvPr id="19" name="직선 연결선 18"/>
          <p:cNvCxnSpPr/>
          <p:nvPr userDrawn="1"/>
        </p:nvCxnSpPr>
        <p:spPr>
          <a:xfrm>
            <a:off x="10717976" y="363200"/>
            <a:ext cx="410512" cy="0"/>
          </a:xfrm>
          <a:prstGeom prst="line">
            <a:avLst/>
          </a:prstGeom>
          <a:ln w="9525">
            <a:solidFill>
              <a:srgbClr val="0047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제목 1"/>
          <p:cNvSpPr>
            <a:spLocks noGrp="1"/>
          </p:cNvSpPr>
          <p:nvPr userDrawn="1"/>
        </p:nvSpPr>
        <p:spPr>
          <a:xfrm>
            <a:off x="11385597" y="219364"/>
            <a:ext cx="607306" cy="11169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>
              <a:spcAft>
                <a:spcPts val="272"/>
              </a:spcAft>
              <a:defRPr lang="ko-KR"/>
            </a:pPr>
            <a:r>
              <a:rPr lang="en-US" altLang="ko-KR" sz="726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itchFamily="50" charset="-127"/>
                <a:ea typeface="Pretendard" pitchFamily="50" charset="-127"/>
              </a:rPr>
              <a:t>PART</a:t>
            </a:r>
            <a:r>
              <a:rPr lang="en-US" altLang="ko-KR" sz="726" b="1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itchFamily="50" charset="-127"/>
                <a:ea typeface="Pretendard" pitchFamily="50" charset="-127"/>
              </a:rPr>
              <a:t> 2.</a:t>
            </a:r>
            <a:endParaRPr lang="es-ES" altLang="ko-KR" sz="726" b="1" dirty="0">
              <a:solidFill>
                <a:schemeClr val="tx1">
                  <a:lumMod val="50000"/>
                  <a:lumOff val="50000"/>
                </a:schemeClr>
              </a:solidFill>
              <a:latin typeface="Pretendard" pitchFamily="50" charset="-127"/>
              <a:ea typeface="Pretendard" pitchFamily="50" charset="-127"/>
            </a:endParaRPr>
          </a:p>
        </p:txBody>
      </p:sp>
      <p:cxnSp>
        <p:nvCxnSpPr>
          <p:cNvPr id="21" name="직선 연결선 20"/>
          <p:cNvCxnSpPr/>
          <p:nvPr userDrawn="1"/>
        </p:nvCxnSpPr>
        <p:spPr>
          <a:xfrm>
            <a:off x="11385907" y="363200"/>
            <a:ext cx="410512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그림 21" descr="PPT_스타일(교육 2종)_2,3_슬기 수정-11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1807" y="238655"/>
            <a:ext cx="1816326" cy="18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88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>
          <a:xfrm>
            <a:off x="4038600" y="650149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>
          <a:xfrm>
            <a:off x="8610600" y="65014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fld id="{C2CAEC80-8439-4797-8FA2-50FAF2D160E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479" y="238125"/>
            <a:ext cx="2051509" cy="38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200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0" r:id="rId3"/>
    <p:sldLayoutId id="2147483665" r:id="rId4"/>
    <p:sldLayoutId id="2147483663" r:id="rId5"/>
    <p:sldLayoutId id="2147483662" r:id="rId6"/>
  </p:sldLayoutIdLst>
  <p:hf hdr="0" ftr="0" dt="0"/>
  <p:txStyles>
    <p:titleStyle>
      <a:lvl1pPr algn="l" defTabSz="914332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j-cs"/>
        </a:defRPr>
      </a:lvl1pPr>
    </p:titleStyle>
    <p:bodyStyle>
      <a:lvl1pPr marL="228584" indent="-228584" algn="l" defTabSz="914332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n-cs"/>
        </a:defRPr>
      </a:lvl1pPr>
      <a:lvl2pPr marL="685750" indent="-228584" algn="l" defTabSz="914332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n-cs"/>
        </a:defRPr>
      </a:lvl2pPr>
      <a:lvl3pPr marL="1142914" indent="-228584" algn="l" defTabSz="914332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n-cs"/>
        </a:defRPr>
      </a:lvl3pPr>
      <a:lvl4pPr marL="1600080" indent="-228584" algn="l" defTabSz="914332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n-cs"/>
        </a:defRPr>
      </a:lvl4pPr>
      <a:lvl5pPr marL="2057247" indent="-228584" algn="l" defTabSz="914332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에스코어 드림 4 Regular" panose="020B0503030302020204" pitchFamily="34" charset="-127"/>
          <a:ea typeface="에스코어 드림 4 Regular" panose="020B0503030302020204" pitchFamily="34" charset="-127"/>
          <a:cs typeface="+mn-cs"/>
        </a:defRPr>
      </a:lvl5pPr>
      <a:lvl6pPr marL="2514412" indent="-228584" algn="l" defTabSz="914332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32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337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1424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829544" rtl="0" eaLnBrk="1" latinLnBrk="1" hangingPunct="1">
        <a:lnSpc>
          <a:spcPct val="90000"/>
        </a:lnSpc>
        <a:spcBef>
          <a:spcPct val="0"/>
        </a:spcBef>
        <a:buNone/>
        <a:defRPr sz="39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7386" indent="-207386" algn="l" defTabSz="829544" rtl="0" eaLnBrk="1" latinLnBrk="1" hangingPunct="1">
        <a:lnSpc>
          <a:spcPct val="90000"/>
        </a:lnSpc>
        <a:spcBef>
          <a:spcPts val="907"/>
        </a:spcBef>
        <a:buFont typeface="Arial" panose="020B0604020202020204" pitchFamily="34" charset="0"/>
        <a:buChar char="•"/>
        <a:defRPr sz="2540" kern="1200">
          <a:solidFill>
            <a:schemeClr val="tx1"/>
          </a:solidFill>
          <a:latin typeface="+mn-lt"/>
          <a:ea typeface="+mn-ea"/>
          <a:cs typeface="+mn-cs"/>
        </a:defRPr>
      </a:lvl1pPr>
      <a:lvl2pPr marL="622158" indent="-207386" algn="l" defTabSz="829544" rtl="0" eaLnBrk="1" latinLnBrk="1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2177" kern="1200">
          <a:solidFill>
            <a:schemeClr val="tx1"/>
          </a:solidFill>
          <a:latin typeface="+mn-lt"/>
          <a:ea typeface="+mn-ea"/>
          <a:cs typeface="+mn-cs"/>
        </a:defRPr>
      </a:lvl2pPr>
      <a:lvl3pPr marL="1036930" indent="-207386" algn="l" defTabSz="829544" rtl="0" eaLnBrk="1" latinLnBrk="1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814" kern="1200">
          <a:solidFill>
            <a:schemeClr val="tx1"/>
          </a:solidFill>
          <a:latin typeface="+mn-lt"/>
          <a:ea typeface="+mn-ea"/>
          <a:cs typeface="+mn-cs"/>
        </a:defRPr>
      </a:lvl3pPr>
      <a:lvl4pPr marL="1451701" indent="-207386" algn="l" defTabSz="829544" rtl="0" eaLnBrk="1" latinLnBrk="1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866473" indent="-207386" algn="l" defTabSz="829544" rtl="0" eaLnBrk="1" latinLnBrk="1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281245" indent="-207386" algn="l" defTabSz="829544" rtl="0" eaLnBrk="1" latinLnBrk="1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696017" indent="-207386" algn="l" defTabSz="829544" rtl="0" eaLnBrk="1" latinLnBrk="1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3110789" indent="-207386" algn="l" defTabSz="829544" rtl="0" eaLnBrk="1" latinLnBrk="1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525561" indent="-207386" algn="l" defTabSz="829544" rtl="0" eaLnBrk="1" latinLnBrk="1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829544" rtl="0" eaLnBrk="1" latinLnBrk="1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1pPr>
      <a:lvl2pPr marL="414772" algn="l" defTabSz="829544" rtl="0" eaLnBrk="1" latinLnBrk="1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2pPr>
      <a:lvl3pPr marL="829544" algn="l" defTabSz="829544" rtl="0" eaLnBrk="1" latinLnBrk="1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3pPr>
      <a:lvl4pPr marL="1244316" algn="l" defTabSz="829544" rtl="0" eaLnBrk="1" latinLnBrk="1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4pPr>
      <a:lvl5pPr marL="1659087" algn="l" defTabSz="829544" rtl="0" eaLnBrk="1" latinLnBrk="1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5pPr>
      <a:lvl6pPr marL="2073859" algn="l" defTabSz="829544" rtl="0" eaLnBrk="1" latinLnBrk="1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6pPr>
      <a:lvl7pPr marL="2488631" algn="l" defTabSz="829544" rtl="0" eaLnBrk="1" latinLnBrk="1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7pPr>
      <a:lvl8pPr marL="2903403" algn="l" defTabSz="829544" rtl="0" eaLnBrk="1" latinLnBrk="1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8pPr>
      <a:lvl9pPr marL="3318175" algn="l" defTabSz="829544" rtl="0" eaLnBrk="1" latinLnBrk="1" hangingPunct="1">
        <a:defRPr sz="16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116824" tIns="58412" rIns="116824" bIns="58412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116824" tIns="58412" rIns="116824" bIns="58412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1" y="6356350"/>
            <a:ext cx="2844800" cy="365126"/>
          </a:xfrm>
          <a:prstGeom prst="rect">
            <a:avLst/>
          </a:prstGeom>
        </p:spPr>
        <p:txBody>
          <a:bodyPr vert="horz" lIns="116824" tIns="58412" rIns="116824" bIns="58412" rtlCol="0" anchor="ctr"/>
          <a:lstStyle>
            <a:lvl1pPr algn="l">
              <a:defRPr sz="1361">
                <a:solidFill>
                  <a:schemeClr val="tx1">
                    <a:tint val="75000"/>
                  </a:schemeClr>
                </a:solidFill>
                <a:latin typeface="나눔스퀘어OTF Bold" pitchFamily="34" charset="-127"/>
                <a:ea typeface="나눔스퀘어OTF Bold" pitchFamily="34" charset="-127"/>
              </a:defRPr>
            </a:lvl1pPr>
          </a:lstStyle>
          <a:p>
            <a:fld id="{B515D648-F271-4DE7-87EB-602D934D0227}" type="datetimeFigureOut">
              <a:rPr lang="ko-KR" altLang="en-US" smtClean="0"/>
              <a:pPr/>
              <a:t>2022-03-17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1" y="6356350"/>
            <a:ext cx="3860800" cy="365126"/>
          </a:xfrm>
          <a:prstGeom prst="rect">
            <a:avLst/>
          </a:prstGeom>
        </p:spPr>
        <p:txBody>
          <a:bodyPr vert="horz" lIns="116824" tIns="58412" rIns="116824" bIns="58412" rtlCol="0" anchor="ctr"/>
          <a:lstStyle>
            <a:lvl1pPr algn="ctr">
              <a:defRPr sz="1361">
                <a:solidFill>
                  <a:schemeClr val="tx1">
                    <a:tint val="75000"/>
                  </a:schemeClr>
                </a:solidFill>
                <a:latin typeface="나눔스퀘어OTF Bold" pitchFamily="34" charset="-127"/>
                <a:ea typeface="나눔스퀘어OTF Bold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6"/>
          </a:xfrm>
          <a:prstGeom prst="rect">
            <a:avLst/>
          </a:prstGeom>
        </p:spPr>
        <p:txBody>
          <a:bodyPr vert="horz" lIns="116824" tIns="58412" rIns="116824" bIns="58412" rtlCol="0" anchor="ctr"/>
          <a:lstStyle>
            <a:lvl1pPr algn="r">
              <a:defRPr sz="1361">
                <a:solidFill>
                  <a:schemeClr val="tx1">
                    <a:tint val="75000"/>
                  </a:schemeClr>
                </a:solidFill>
                <a:latin typeface="나눔스퀘어OTF Bold" pitchFamily="34" charset="-127"/>
                <a:ea typeface="나눔스퀘어OTF Bold" pitchFamily="34" charset="-127"/>
              </a:defRPr>
            </a:lvl1pPr>
          </a:lstStyle>
          <a:p>
            <a:fld id="{2D4D07BC-9E7C-4D26-9AE6-53094C446DA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11907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ctr" defTabSz="1059591" rtl="0" eaLnBrk="1" latinLnBrk="1" hangingPunct="1">
        <a:spcBef>
          <a:spcPct val="0"/>
        </a:spcBef>
        <a:buNone/>
        <a:defRPr sz="5079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j-cs"/>
        </a:defRPr>
      </a:lvl1pPr>
    </p:titleStyle>
    <p:bodyStyle>
      <a:lvl1pPr marL="397347" indent="-397347" algn="l" defTabSz="1059591" rtl="0" eaLnBrk="1" latinLnBrk="1" hangingPunct="1">
        <a:spcBef>
          <a:spcPct val="20000"/>
        </a:spcBef>
        <a:buFont typeface="Arial" pitchFamily="34" charset="0"/>
        <a:buChar char="•"/>
        <a:defRPr sz="3719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n-cs"/>
        </a:defRPr>
      </a:lvl1pPr>
      <a:lvl2pPr marL="860918" indent="-331122" algn="l" defTabSz="1059591" rtl="0" eaLnBrk="1" latinLnBrk="1" hangingPunct="1">
        <a:spcBef>
          <a:spcPct val="20000"/>
        </a:spcBef>
        <a:buFont typeface="Arial" pitchFamily="34" charset="0"/>
        <a:buChar char="–"/>
        <a:defRPr sz="3265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n-cs"/>
        </a:defRPr>
      </a:lvl2pPr>
      <a:lvl3pPr marL="1324489" indent="-264898" algn="l" defTabSz="1059591" rtl="0" eaLnBrk="1" latinLnBrk="1" hangingPunct="1">
        <a:spcBef>
          <a:spcPct val="20000"/>
        </a:spcBef>
        <a:buFont typeface="Arial" pitchFamily="34" charset="0"/>
        <a:buChar char="•"/>
        <a:defRPr sz="2812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n-cs"/>
        </a:defRPr>
      </a:lvl3pPr>
      <a:lvl4pPr marL="1854285" indent="-264898" algn="l" defTabSz="1059591" rtl="0" eaLnBrk="1" latinLnBrk="1" hangingPunct="1">
        <a:spcBef>
          <a:spcPct val="20000"/>
        </a:spcBef>
        <a:buFont typeface="Arial" pitchFamily="34" charset="0"/>
        <a:buChar char="–"/>
        <a:defRPr sz="2358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n-cs"/>
        </a:defRPr>
      </a:lvl4pPr>
      <a:lvl5pPr marL="2384080" indent="-264898" algn="l" defTabSz="1059591" rtl="0" eaLnBrk="1" latinLnBrk="1" hangingPunct="1">
        <a:spcBef>
          <a:spcPct val="20000"/>
        </a:spcBef>
        <a:buFont typeface="Arial" pitchFamily="34" charset="0"/>
        <a:buChar char="»"/>
        <a:defRPr sz="2358" kern="1200">
          <a:solidFill>
            <a:schemeClr val="tx1"/>
          </a:solidFill>
          <a:latin typeface="나눔스퀘어OTF Bold" pitchFamily="34" charset="-127"/>
          <a:ea typeface="나눔스퀘어OTF Bold" pitchFamily="34" charset="-127"/>
          <a:cs typeface="+mn-cs"/>
        </a:defRPr>
      </a:lvl5pPr>
      <a:lvl6pPr marL="2913876" indent="-264898" algn="l" defTabSz="1059591" rtl="0" eaLnBrk="1" latinLnBrk="1" hangingPunct="1">
        <a:spcBef>
          <a:spcPct val="20000"/>
        </a:spcBef>
        <a:buFont typeface="Arial" pitchFamily="34" charset="0"/>
        <a:buChar char="•"/>
        <a:defRPr sz="2358" kern="1200">
          <a:solidFill>
            <a:schemeClr val="tx1"/>
          </a:solidFill>
          <a:latin typeface="+mn-lt"/>
          <a:ea typeface="+mn-ea"/>
          <a:cs typeface="+mn-cs"/>
        </a:defRPr>
      </a:lvl6pPr>
      <a:lvl7pPr marL="3443672" indent="-264898" algn="l" defTabSz="1059591" rtl="0" eaLnBrk="1" latinLnBrk="1" hangingPunct="1">
        <a:spcBef>
          <a:spcPct val="20000"/>
        </a:spcBef>
        <a:buFont typeface="Arial" pitchFamily="34" charset="0"/>
        <a:buChar char="•"/>
        <a:defRPr sz="2358" kern="1200">
          <a:solidFill>
            <a:schemeClr val="tx1"/>
          </a:solidFill>
          <a:latin typeface="+mn-lt"/>
          <a:ea typeface="+mn-ea"/>
          <a:cs typeface="+mn-cs"/>
        </a:defRPr>
      </a:lvl7pPr>
      <a:lvl8pPr marL="3973467" indent="-264898" algn="l" defTabSz="1059591" rtl="0" eaLnBrk="1" latinLnBrk="1" hangingPunct="1">
        <a:spcBef>
          <a:spcPct val="20000"/>
        </a:spcBef>
        <a:buFont typeface="Arial" pitchFamily="34" charset="0"/>
        <a:buChar char="•"/>
        <a:defRPr sz="2358" kern="1200">
          <a:solidFill>
            <a:schemeClr val="tx1"/>
          </a:solidFill>
          <a:latin typeface="+mn-lt"/>
          <a:ea typeface="+mn-ea"/>
          <a:cs typeface="+mn-cs"/>
        </a:defRPr>
      </a:lvl8pPr>
      <a:lvl9pPr marL="4503263" indent="-264898" algn="l" defTabSz="1059591" rtl="0" eaLnBrk="1" latinLnBrk="1" hangingPunct="1">
        <a:spcBef>
          <a:spcPct val="20000"/>
        </a:spcBef>
        <a:buFont typeface="Arial" pitchFamily="34" charset="0"/>
        <a:buChar char="•"/>
        <a:defRPr sz="23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59591" rtl="0" eaLnBrk="1" latinLnBrk="1" hangingPunct="1">
        <a:defRPr sz="2086" kern="1200">
          <a:solidFill>
            <a:schemeClr val="tx1"/>
          </a:solidFill>
          <a:latin typeface="+mn-lt"/>
          <a:ea typeface="+mn-ea"/>
          <a:cs typeface="+mn-cs"/>
        </a:defRPr>
      </a:lvl1pPr>
      <a:lvl2pPr marL="529796" algn="l" defTabSz="1059591" rtl="0" eaLnBrk="1" latinLnBrk="1" hangingPunct="1">
        <a:defRPr sz="2086" kern="1200">
          <a:solidFill>
            <a:schemeClr val="tx1"/>
          </a:solidFill>
          <a:latin typeface="+mn-lt"/>
          <a:ea typeface="+mn-ea"/>
          <a:cs typeface="+mn-cs"/>
        </a:defRPr>
      </a:lvl2pPr>
      <a:lvl3pPr marL="1059591" algn="l" defTabSz="1059591" rtl="0" eaLnBrk="1" latinLnBrk="1" hangingPunct="1">
        <a:defRPr sz="2086" kern="1200">
          <a:solidFill>
            <a:schemeClr val="tx1"/>
          </a:solidFill>
          <a:latin typeface="+mn-lt"/>
          <a:ea typeface="+mn-ea"/>
          <a:cs typeface="+mn-cs"/>
        </a:defRPr>
      </a:lvl3pPr>
      <a:lvl4pPr marL="1589387" algn="l" defTabSz="1059591" rtl="0" eaLnBrk="1" latinLnBrk="1" hangingPunct="1">
        <a:defRPr sz="2086" kern="1200">
          <a:solidFill>
            <a:schemeClr val="tx1"/>
          </a:solidFill>
          <a:latin typeface="+mn-lt"/>
          <a:ea typeface="+mn-ea"/>
          <a:cs typeface="+mn-cs"/>
        </a:defRPr>
      </a:lvl4pPr>
      <a:lvl5pPr marL="2119183" algn="l" defTabSz="1059591" rtl="0" eaLnBrk="1" latinLnBrk="1" hangingPunct="1">
        <a:defRPr sz="2086" kern="1200">
          <a:solidFill>
            <a:schemeClr val="tx1"/>
          </a:solidFill>
          <a:latin typeface="+mn-lt"/>
          <a:ea typeface="+mn-ea"/>
          <a:cs typeface="+mn-cs"/>
        </a:defRPr>
      </a:lvl5pPr>
      <a:lvl6pPr marL="2648979" algn="l" defTabSz="1059591" rtl="0" eaLnBrk="1" latinLnBrk="1" hangingPunct="1">
        <a:defRPr sz="2086" kern="1200">
          <a:solidFill>
            <a:schemeClr val="tx1"/>
          </a:solidFill>
          <a:latin typeface="+mn-lt"/>
          <a:ea typeface="+mn-ea"/>
          <a:cs typeface="+mn-cs"/>
        </a:defRPr>
      </a:lvl6pPr>
      <a:lvl7pPr marL="3178774" algn="l" defTabSz="1059591" rtl="0" eaLnBrk="1" latinLnBrk="1" hangingPunct="1">
        <a:defRPr sz="2086" kern="1200">
          <a:solidFill>
            <a:schemeClr val="tx1"/>
          </a:solidFill>
          <a:latin typeface="+mn-lt"/>
          <a:ea typeface="+mn-ea"/>
          <a:cs typeface="+mn-cs"/>
        </a:defRPr>
      </a:lvl7pPr>
      <a:lvl8pPr marL="3708570" algn="l" defTabSz="1059591" rtl="0" eaLnBrk="1" latinLnBrk="1" hangingPunct="1">
        <a:defRPr sz="2086" kern="1200">
          <a:solidFill>
            <a:schemeClr val="tx1"/>
          </a:solidFill>
          <a:latin typeface="+mn-lt"/>
          <a:ea typeface="+mn-ea"/>
          <a:cs typeface="+mn-cs"/>
        </a:defRPr>
      </a:lvl8pPr>
      <a:lvl9pPr marL="4238366" algn="l" defTabSz="1059591" rtl="0" eaLnBrk="1" latinLnBrk="1" hangingPunct="1">
        <a:defRPr sz="208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ocs.net/book/1" TargetMode="External"/><Relationship Id="rId2" Type="http://schemas.openxmlformats.org/officeDocument/2006/relationships/hyperlink" Target="https://kmooc.kr/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s://datascienceschool.net/01%20python/02.00%202%EC%9E%A5%20%ED%8C%8C%EC%9D%B4%EC%8D%AC%20%EA%B8%B0%EC%B4%88%20%EB%AC%B8%EB%B2%95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jang.io/course/view.php?id=7" TargetMode="External"/><Relationship Id="rId2" Type="http://schemas.openxmlformats.org/officeDocument/2006/relationships/hyperlink" Target="https://docs.python.org/ko/3/tutorial/index.html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realpython.com/courses/starting-python-idle" TargetMode="External"/><Relationship Id="rId4" Type="http://schemas.openxmlformats.org/officeDocument/2006/relationships/hyperlink" Target="https://opentutorials.org/course/477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20188" y="685954"/>
            <a:ext cx="4714752" cy="874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59591"/>
            <a:r>
              <a:rPr lang="ko-KR" altLang="en-US" sz="2540" dirty="0">
                <a:solidFill>
                  <a:srgbClr val="004DA1"/>
                </a:solidFill>
                <a:latin typeface="나눔스퀘어OTF ExtraBold" pitchFamily="34" charset="-127"/>
                <a:ea typeface="나눔스퀘어OTF ExtraBold" pitchFamily="34" charset="-127"/>
              </a:rPr>
              <a:t>동양미래대학교 컴퓨터정보공학과</a:t>
            </a:r>
            <a:endParaRPr lang="en-US" altLang="ko-KR" sz="2540" dirty="0">
              <a:solidFill>
                <a:srgbClr val="004DA1"/>
              </a:solidFill>
              <a:latin typeface="나눔스퀘어OTF ExtraBold" pitchFamily="34" charset="-127"/>
              <a:ea typeface="나눔스퀘어OTF ExtraBold" pitchFamily="34" charset="-127"/>
            </a:endParaRPr>
          </a:p>
          <a:p>
            <a:pPr defTabSz="1059591"/>
            <a:r>
              <a:rPr lang="ko-KR" altLang="en-US" sz="2540" dirty="0" err="1">
                <a:solidFill>
                  <a:srgbClr val="004DA1"/>
                </a:solidFill>
                <a:latin typeface="나눔스퀘어OTF ExtraBold" pitchFamily="34" charset="-127"/>
                <a:ea typeface="나눔스퀘어OTF ExtraBold" pitchFamily="34" charset="-127"/>
              </a:rPr>
              <a:t>일학습병행제</a:t>
            </a:r>
            <a:r>
              <a:rPr lang="ko-KR" altLang="en-US" sz="2540" dirty="0">
                <a:solidFill>
                  <a:srgbClr val="004DA1"/>
                </a:solidFill>
                <a:latin typeface="나눔스퀘어OTF ExtraBold" pitchFamily="34" charset="-127"/>
                <a:ea typeface="나눔스퀘어OTF ExtraBold" pitchFamily="34" charset="-127"/>
              </a:rPr>
              <a:t> 대학연계 교육과정</a:t>
            </a:r>
            <a:endParaRPr lang="en-US" altLang="ko-KR" sz="2540" dirty="0">
              <a:solidFill>
                <a:srgbClr val="004DA1"/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86469" y="2509352"/>
            <a:ext cx="7599196" cy="650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59591"/>
            <a:r>
              <a:rPr lang="ko-KR" altLang="en-US" sz="3628" spc="-91" dirty="0">
                <a:solidFill>
                  <a:srgbClr val="7030A0"/>
                </a:solidFill>
                <a:latin typeface="나눔스퀘어OTF ExtraBold" pitchFamily="34" charset="-127"/>
                <a:ea typeface="나눔스퀘어OTF ExtraBold" pitchFamily="34" charset="-127"/>
              </a:rPr>
              <a:t>객체지향프로그래밍</a:t>
            </a:r>
            <a:r>
              <a:rPr lang="en-US" altLang="ko-KR" sz="3628" spc="-91" dirty="0">
                <a:solidFill>
                  <a:srgbClr val="7030A0"/>
                </a:solidFill>
                <a:latin typeface="나눔스퀘어OTF ExtraBold" pitchFamily="34" charset="-127"/>
                <a:ea typeface="나눔스퀘어OTF ExtraBold" pitchFamily="34" charset="-127"/>
              </a:rPr>
              <a:t>(</a:t>
            </a:r>
            <a:r>
              <a:rPr lang="ko-KR" altLang="en-US" sz="3628" spc="-91" dirty="0">
                <a:solidFill>
                  <a:srgbClr val="7030A0"/>
                </a:solidFill>
                <a:latin typeface="나눔스퀘어OTF ExtraBold" pitchFamily="34" charset="-127"/>
                <a:ea typeface="나눔스퀘어OTF ExtraBold" pitchFamily="34" charset="-127"/>
              </a:rPr>
              <a:t>파이썬 프로그래밍</a:t>
            </a:r>
            <a:r>
              <a:rPr lang="en-US" altLang="ko-KR" sz="3628" spc="-91" dirty="0">
                <a:solidFill>
                  <a:srgbClr val="7030A0"/>
                </a:solidFill>
                <a:latin typeface="나눔스퀘어OTF ExtraBold" pitchFamily="34" charset="-127"/>
                <a:ea typeface="나눔스퀘어OTF ExtraBold" pitchFamily="34" charset="-127"/>
              </a:rPr>
              <a:t>)</a:t>
            </a:r>
            <a:endParaRPr lang="ko-KR" altLang="en-US" sz="3628" spc="-91" dirty="0">
              <a:solidFill>
                <a:srgbClr val="7030A0"/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22136" y="4645199"/>
            <a:ext cx="3744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59591"/>
            <a:r>
              <a:rPr lang="en-US" altLang="ko-KR" sz="1800" dirty="0" err="1">
                <a:solidFill>
                  <a:srgbClr val="F39700"/>
                </a:solidFill>
                <a:latin typeface="나눔스퀘어OTF ExtraBold" pitchFamily="34" charset="-127"/>
                <a:ea typeface="나눔스퀘어OTF ExtraBold" pitchFamily="34" charset="-127"/>
              </a:rPr>
              <a:t>Dongyang</a:t>
            </a:r>
            <a:r>
              <a:rPr lang="en-US" altLang="ko-KR" sz="1800" dirty="0">
                <a:solidFill>
                  <a:srgbClr val="F39700"/>
                </a:solidFill>
                <a:latin typeface="나눔스퀘어OTF ExtraBold" pitchFamily="34" charset="-127"/>
                <a:ea typeface="나눔스퀘어OTF ExtraBold" pitchFamily="34" charset="-127"/>
              </a:rPr>
              <a:t> </a:t>
            </a:r>
            <a:r>
              <a:rPr lang="en-US" altLang="ko-KR" sz="1800" dirty="0" err="1">
                <a:solidFill>
                  <a:srgbClr val="F39700"/>
                </a:solidFill>
                <a:latin typeface="나눔스퀘어OTF ExtraBold" pitchFamily="34" charset="-127"/>
                <a:ea typeface="나눔스퀘어OTF ExtraBold" pitchFamily="34" charset="-127"/>
              </a:rPr>
              <a:t>Mirae</a:t>
            </a:r>
            <a:r>
              <a:rPr lang="en-US" altLang="ko-KR" sz="1800" dirty="0">
                <a:solidFill>
                  <a:srgbClr val="F39700"/>
                </a:solidFill>
                <a:latin typeface="나눔스퀘어OTF ExtraBold" pitchFamily="34" charset="-127"/>
                <a:ea typeface="나눔스퀘어OTF ExtraBold" pitchFamily="34" charset="-127"/>
              </a:rPr>
              <a:t> University</a:t>
            </a:r>
          </a:p>
          <a:p>
            <a:pPr defTabSz="1059591"/>
            <a:r>
              <a:rPr lang="en-US" altLang="ko-KR" sz="1800" dirty="0">
                <a:solidFill>
                  <a:srgbClr val="F39700"/>
                </a:solidFill>
                <a:latin typeface="나눔스퀘어OTF ExtraBold" pitchFamily="34" charset="-127"/>
                <a:ea typeface="나눔스퀘어OTF ExtraBold" pitchFamily="34" charset="-127"/>
              </a:rPr>
              <a:t>Dept. Of </a:t>
            </a:r>
            <a:r>
              <a:rPr lang="en-US" altLang="ko-KR" sz="1800">
                <a:solidFill>
                  <a:srgbClr val="F39700"/>
                </a:solidFill>
                <a:latin typeface="나눔스퀘어OTF ExtraBold" pitchFamily="34" charset="-127"/>
                <a:ea typeface="나눔스퀘어OTF ExtraBold" pitchFamily="34" charset="-127"/>
              </a:rPr>
              <a:t>Computer Information</a:t>
            </a:r>
            <a:endParaRPr lang="ko-KR" altLang="en-US" sz="1800" dirty="0">
              <a:solidFill>
                <a:srgbClr val="F39700"/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pic>
        <p:nvPicPr>
          <p:cNvPr id="10" name="그림 9" descr="211220_DMUAI PPT-2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296222" y="294090"/>
            <a:ext cx="1338025" cy="223926"/>
          </a:xfrm>
          <a:prstGeom prst="rect">
            <a:avLst/>
          </a:prstGeom>
        </p:spPr>
      </p:pic>
      <p:pic>
        <p:nvPicPr>
          <p:cNvPr id="14" name="그림 13" descr="211220_DMUAI PPT-29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00290" y="359400"/>
            <a:ext cx="1459664" cy="24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47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34978" y="853501"/>
            <a:ext cx="6887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913" indent="-442913">
              <a:buClr>
                <a:srgbClr val="836AAD"/>
              </a:buClr>
              <a:buFont typeface="Noto Sans CJK KR Bold" panose="020B0800000000000000" pitchFamily="34" charset="-127"/>
              <a:buChar char="⚠"/>
            </a:pPr>
            <a:r>
              <a:rPr lang="en-US" altLang="ko-KR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‘</a:t>
            </a:r>
            <a:r>
              <a:rPr lang="ko-KR" altLang="en-US" sz="2800" spc="50" dirty="0" err="1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파이썬프로그래밍</a:t>
            </a:r>
            <a:r>
              <a:rPr lang="en-US" altLang="ko-KR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’ </a:t>
            </a: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교재 소개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614038-CA5E-4515-AC9B-1A9E8B5D39B0}"/>
              </a:ext>
            </a:extLst>
          </p:cNvPr>
          <p:cNvSpPr txBox="1"/>
          <p:nvPr/>
        </p:nvSpPr>
        <p:spPr>
          <a:xfrm>
            <a:off x="544960" y="1421928"/>
            <a:ext cx="7086124" cy="537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ko-KR" altLang="en-US" sz="2200" dirty="0" err="1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파이썬으로</a:t>
            </a: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배우는 누구나 코딩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614038-CA5E-4515-AC9B-1A9E8B5D39B0}"/>
              </a:ext>
            </a:extLst>
          </p:cNvPr>
          <p:cNvSpPr txBox="1"/>
          <p:nvPr/>
        </p:nvSpPr>
        <p:spPr>
          <a:xfrm>
            <a:off x="4727575" y="2008049"/>
            <a:ext cx="3712613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 latinLnBrk="0">
              <a:lnSpc>
                <a:spcPts val="28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ko-KR" altLang="en-US" sz="2000" spc="-1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저자</a:t>
            </a:r>
            <a:r>
              <a:rPr lang="en-US" altLang="ko-KR" sz="2000" spc="-1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2000" spc="-1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강환수</a:t>
            </a:r>
            <a:r>
              <a:rPr lang="en-US" altLang="ko-KR" sz="2000" spc="-1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sz="2000" spc="-1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신용현 저</a:t>
            </a:r>
          </a:p>
          <a:p>
            <a:pPr marL="180975" indent="-180975" latinLnBrk="0">
              <a:lnSpc>
                <a:spcPts val="28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§"/>
            </a:pPr>
            <a:r>
              <a:rPr lang="ko-KR" altLang="en-US" sz="2000" spc="-1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출판사</a:t>
            </a:r>
            <a:r>
              <a:rPr lang="en-US" altLang="ko-KR" sz="2000" spc="-1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sz="2000" spc="-1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홍릉과학출판사</a:t>
            </a:r>
          </a:p>
        </p:txBody>
      </p:sp>
      <p:pic>
        <p:nvPicPr>
          <p:cNvPr id="14" name="Picture 2" descr="http://www.hongpub.co.kr/data/item/20190903101411/thumb-1.7YyM7J207I2s64iE6rWs64KY7L2U65Sp_460x613.jpg">
            <a:extLst>
              <a:ext uri="{FF2B5EF4-FFF2-40B4-BE49-F238E27FC236}">
                <a16:creationId xmlns:a16="http://schemas.microsoft.com/office/drawing/2014/main" id="{3C124681-E594-4093-A3B1-B1D0E13D65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7" r="1845"/>
          <a:stretch/>
        </p:blipFill>
        <p:spPr bwMode="auto">
          <a:xfrm>
            <a:off x="973665" y="2004783"/>
            <a:ext cx="3158068" cy="4419422"/>
          </a:xfrm>
          <a:prstGeom prst="rect">
            <a:avLst/>
          </a:prstGeom>
          <a:noFill/>
          <a:ln>
            <a:noFill/>
          </a:ln>
          <a:effectLst>
            <a:outerShdw dist="50800" dir="2520000" sx="102000" sy="102000" algn="ctr" rotWithShape="0">
              <a:schemeClr val="bg1">
                <a:lumMod val="50000"/>
                <a:alpha val="33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925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960370" y="2609240"/>
            <a:ext cx="6400799" cy="1477328"/>
          </a:xfrm>
          <a:prstGeom prst="rect">
            <a:avLst/>
          </a:prstGeom>
          <a:noFill/>
          <a:ln w="19050"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 latinLnBrk="0"/>
            <a:r>
              <a:rPr lang="ko-KR" altLang="en-US" sz="4800" spc="50" dirty="0">
                <a:ln w="127000">
                  <a:noFill/>
                </a:ln>
                <a:solidFill>
                  <a:srgbClr val="370086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인공지능 데이터과학</a:t>
            </a:r>
          </a:p>
          <a:p>
            <a:pPr algn="ctr" latinLnBrk="0"/>
            <a:r>
              <a:rPr lang="ko-KR" altLang="en-US" sz="4800" spc="50" dirty="0">
                <a:ln w="127000">
                  <a:noFill/>
                </a:ln>
                <a:solidFill>
                  <a:srgbClr val="370086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강원교육튼튼" panose="02020603020101020101" pitchFamily="18" charset="-127"/>
                <a:ea typeface="강원교육튼튼" panose="02020603020101020101" pitchFamily="18" charset="-127"/>
              </a:rPr>
              <a:t>분야의 핵심 언어 파이썬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2646035" y="1379776"/>
            <a:ext cx="2263761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spc="50" dirty="0">
                <a:ln w="127000">
                  <a:noFill/>
                </a:ln>
                <a:solidFill>
                  <a:srgbClr val="2A006D"/>
                </a:solidFill>
                <a:effectLst>
                  <a:glow rad="63500">
                    <a:schemeClr val="accent4">
                      <a:lumMod val="20000"/>
                      <a:lumOff val="80000"/>
                      <a:alpha val="40000"/>
                    </a:schemeClr>
                  </a:glow>
                </a:effectLst>
                <a:latin typeface="강원교육튼튼" panose="02020603020101020101" pitchFamily="18" charset="-127"/>
                <a:ea typeface="강원교육튼튼" panose="02020603020101020101" pitchFamily="18" charset="-127"/>
              </a:rPr>
              <a:t>Chapter </a:t>
            </a:r>
            <a:r>
              <a:rPr lang="en-US" altLang="ko-KR" sz="5000" spc="50" dirty="0">
                <a:ln w="127000">
                  <a:noFill/>
                </a:ln>
                <a:solidFill>
                  <a:srgbClr val="2A006D"/>
                </a:solidFill>
                <a:effectLst>
                  <a:glow rad="63500">
                    <a:schemeClr val="accent4">
                      <a:lumMod val="20000"/>
                      <a:lumOff val="80000"/>
                      <a:alpha val="40000"/>
                    </a:schemeClr>
                  </a:glow>
                </a:effectLst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1.</a:t>
            </a:r>
            <a:endParaRPr lang="ko-KR" altLang="en-US" sz="3000" dirty="0">
              <a:solidFill>
                <a:srgbClr val="2A006D"/>
              </a:solidFill>
              <a:effectLst>
                <a:glow rad="63500">
                  <a:schemeClr val="accent4">
                    <a:lumMod val="20000"/>
                    <a:lumOff val="80000"/>
                    <a:alpha val="40000"/>
                  </a:schemeClr>
                </a:glow>
              </a:effectLst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4123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34978" y="853501"/>
            <a:ext cx="6887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913" indent="-442913">
              <a:buClr>
                <a:srgbClr val="836AAD"/>
              </a:buClr>
              <a:buFont typeface="Noto Sans CJK KR Bold" panose="020B0800000000000000" pitchFamily="34" charset="-127"/>
              <a:buChar char="⚠"/>
            </a:pP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파이썬 언어의 인기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22" name="Picture 2" descr="Infographic: The Most Popular Programming Languages | Statista">
            <a:extLst>
              <a:ext uri="{FF2B5EF4-FFF2-40B4-BE49-F238E27FC236}">
                <a16:creationId xmlns:a16="http://schemas.microsoft.com/office/drawing/2014/main" id="{0B2804AA-FA2C-4006-9CEB-839DEC1E9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3090" y="1376721"/>
            <a:ext cx="6525891" cy="4649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635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34978" y="853501"/>
            <a:ext cx="6887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913" indent="-442913">
              <a:buClr>
                <a:srgbClr val="836AAD"/>
              </a:buClr>
              <a:buFont typeface="Noto Sans CJK KR Bold" panose="020B0800000000000000" pitchFamily="34" charset="-127"/>
              <a:buChar char="⚠"/>
            </a:pP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파이썬 언어의 활용 영역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614038-CA5E-4515-AC9B-1A9E8B5D39B0}"/>
              </a:ext>
            </a:extLst>
          </p:cNvPr>
          <p:cNvSpPr txBox="1"/>
          <p:nvPr/>
        </p:nvSpPr>
        <p:spPr>
          <a:xfrm>
            <a:off x="544960" y="1421928"/>
            <a:ext cx="7086124" cy="537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인공지능과 빅데이터 처리 학습 로드맵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50D1C86E-8BB8-46FE-BD24-5B9CFBE33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691" y="2262585"/>
            <a:ext cx="8100744" cy="317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40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34978" y="853501"/>
            <a:ext cx="6887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913" indent="-442913">
              <a:buClr>
                <a:srgbClr val="836AAD"/>
              </a:buClr>
              <a:buFont typeface="Noto Sans CJK KR Bold" panose="020B0800000000000000" pitchFamily="34" charset="-127"/>
              <a:buChar char="⚠"/>
            </a:pPr>
            <a:r>
              <a:rPr lang="ko-KR" altLang="en-US" sz="2800" spc="50" dirty="0" err="1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파이썬의</a:t>
            </a: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다양한 개발환경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614038-CA5E-4515-AC9B-1A9E8B5D39B0}"/>
              </a:ext>
            </a:extLst>
          </p:cNvPr>
          <p:cNvSpPr txBox="1"/>
          <p:nvPr/>
        </p:nvSpPr>
        <p:spPr>
          <a:xfrm>
            <a:off x="544960" y="1421928"/>
            <a:ext cx="7086124" cy="537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표준 파이썬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217C5F-B59C-4413-9545-49773D6FAB0E}"/>
              </a:ext>
            </a:extLst>
          </p:cNvPr>
          <p:cNvSpPr txBox="1"/>
          <p:nvPr/>
        </p:nvSpPr>
        <p:spPr>
          <a:xfrm>
            <a:off x="544960" y="2474119"/>
            <a:ext cx="7086124" cy="537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아나콘다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C6FB43-2A4D-4194-B16C-41BE75430F65}"/>
              </a:ext>
            </a:extLst>
          </p:cNvPr>
          <p:cNvSpPr txBox="1"/>
          <p:nvPr/>
        </p:nvSpPr>
        <p:spPr>
          <a:xfrm>
            <a:off x="544960" y="3056974"/>
            <a:ext cx="7086124" cy="537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en-US" altLang="ko-KR" sz="2200" dirty="0" err="1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Colab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4B4F6F3-4C0B-4995-B653-E24EE0260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668" y="1959576"/>
            <a:ext cx="9037320" cy="44412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3CF6E3-9280-443C-9986-B4D449913C8E}"/>
              </a:ext>
            </a:extLst>
          </p:cNvPr>
          <p:cNvSpPr txBox="1"/>
          <p:nvPr/>
        </p:nvSpPr>
        <p:spPr>
          <a:xfrm>
            <a:off x="543612" y="1930376"/>
            <a:ext cx="7086124" cy="537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ko-KR" altLang="en-US" sz="2200" dirty="0" err="1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파이참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1768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F338FB9-4C63-4276-9A3B-E023571DE1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3" name="내용 개체 틀 4">
            <a:extLst>
              <a:ext uri="{FF2B5EF4-FFF2-40B4-BE49-F238E27FC236}">
                <a16:creationId xmlns:a16="http://schemas.microsoft.com/office/drawing/2014/main" id="{B16AA4DA-5CD1-4C85-9A26-570832C78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105" y="984238"/>
            <a:ext cx="5008569" cy="551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630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34978" y="853501"/>
            <a:ext cx="6887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913" indent="-442913">
              <a:buClr>
                <a:srgbClr val="836AAD"/>
              </a:buClr>
              <a:buFont typeface="Noto Sans CJK KR Bold" panose="020B0800000000000000" pitchFamily="34" charset="-127"/>
              <a:buChar char="⚠"/>
            </a:pP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학습 참고</a:t>
            </a:r>
            <a:r>
              <a:rPr lang="en-US" altLang="ko-KR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사이트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614038-CA5E-4515-AC9B-1A9E8B5D39B0}"/>
              </a:ext>
            </a:extLst>
          </p:cNvPr>
          <p:cNvSpPr txBox="1"/>
          <p:nvPr/>
        </p:nvSpPr>
        <p:spPr>
          <a:xfrm>
            <a:off x="544960" y="1421928"/>
            <a:ext cx="7086124" cy="531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hlinkClick r:id="rId2"/>
              </a:rPr>
              <a:t>https://kmooc.kr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 </a:t>
            </a: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파이썬 프로그래밍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217C5F-B59C-4413-9545-49773D6FAB0E}"/>
              </a:ext>
            </a:extLst>
          </p:cNvPr>
          <p:cNvSpPr txBox="1"/>
          <p:nvPr/>
        </p:nvSpPr>
        <p:spPr>
          <a:xfrm>
            <a:off x="544960" y="2004783"/>
            <a:ext cx="7086124" cy="537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hlinkClick r:id="rId3"/>
              </a:rPr>
              <a:t>https://wikidocs.net/book/1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</a:t>
            </a:r>
            <a:r>
              <a:rPr lang="ko-KR" altLang="en-US" sz="2200" dirty="0" err="1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점프투파이썬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C6FB43-2A4D-4194-B16C-41BE75430F65}"/>
              </a:ext>
            </a:extLst>
          </p:cNvPr>
          <p:cNvSpPr txBox="1"/>
          <p:nvPr/>
        </p:nvSpPr>
        <p:spPr>
          <a:xfrm>
            <a:off x="544960" y="2587638"/>
            <a:ext cx="7086124" cy="3454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hlinkClick r:id="rId4"/>
              </a:rPr>
              <a:t>https://datascienceschool.net/01%20python/02.00%202%EC%9E%A5%20%ED%8C%8C%EC%9D%B4%EC%8D%AC%20%EA%B8%B0%EC%B4%88%20%EB%AC%B8%EB%B2%95.html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b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</a:br>
            <a:r>
              <a:rPr lang="ko-KR" altLang="en-US" sz="2200" dirty="0" err="1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데이터사이언스스쿨</a:t>
            </a: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파이썬 기초문법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>
              <a:lnSpc>
                <a:spcPts val="3800"/>
              </a:lnSpc>
              <a:buClr>
                <a:srgbClr val="6600CC"/>
              </a:buClr>
            </a:pP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866F5BA-CB3B-4C7A-919C-83CB33B972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0262" y="1083047"/>
            <a:ext cx="3983472" cy="175305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5CC23C1-1AD4-4832-AA00-D486647555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6544" y="3429000"/>
            <a:ext cx="4030965" cy="254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851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34978" y="853501"/>
            <a:ext cx="6887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913" indent="-442913">
              <a:buClr>
                <a:srgbClr val="836AAD"/>
              </a:buClr>
              <a:buFont typeface="Noto Sans CJK KR Bold" panose="020B0800000000000000" pitchFamily="34" charset="-127"/>
              <a:buChar char="⚠"/>
            </a:pP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학습 참고</a:t>
            </a:r>
            <a:r>
              <a:rPr lang="en-US" altLang="ko-KR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</a:t>
            </a: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사이트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614038-CA5E-4515-AC9B-1A9E8B5D39B0}"/>
              </a:ext>
            </a:extLst>
          </p:cNvPr>
          <p:cNvSpPr txBox="1"/>
          <p:nvPr/>
        </p:nvSpPr>
        <p:spPr>
          <a:xfrm>
            <a:off x="544960" y="1421928"/>
            <a:ext cx="10533036" cy="531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hlinkClick r:id="rId2"/>
              </a:rPr>
              <a:t>https://docs.python.org/ko/3/tutorial/index.html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 </a:t>
            </a: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파이썬 자습서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217C5F-B59C-4413-9545-49773D6FAB0E}"/>
              </a:ext>
            </a:extLst>
          </p:cNvPr>
          <p:cNvSpPr txBox="1"/>
          <p:nvPr/>
        </p:nvSpPr>
        <p:spPr>
          <a:xfrm>
            <a:off x="544960" y="2004783"/>
            <a:ext cx="10355012" cy="531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hlinkClick r:id="rId3"/>
              </a:rPr>
              <a:t>https://dojang.io/course/view.php?id=7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</a:t>
            </a:r>
            <a:r>
              <a:rPr lang="ko-KR" altLang="en-US" sz="2200" dirty="0" err="1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파이썬코딩도장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C6FB43-2A4D-4194-B16C-41BE75430F65}"/>
              </a:ext>
            </a:extLst>
          </p:cNvPr>
          <p:cNvSpPr txBox="1"/>
          <p:nvPr/>
        </p:nvSpPr>
        <p:spPr>
          <a:xfrm>
            <a:off x="544959" y="2587638"/>
            <a:ext cx="9651005" cy="1505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hlinkClick r:id="rId4"/>
              </a:rPr>
              <a:t>https://opentutorials.org/course/4779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</a:t>
            </a: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생활코딩 파이썬 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EEEB60-B635-4134-92C7-B8BB0F57C3BA}"/>
              </a:ext>
            </a:extLst>
          </p:cNvPr>
          <p:cNvSpPr txBox="1"/>
          <p:nvPr/>
        </p:nvSpPr>
        <p:spPr>
          <a:xfrm>
            <a:off x="544960" y="3173650"/>
            <a:ext cx="10355012" cy="531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hlinkClick r:id="rId5"/>
              </a:rPr>
              <a:t>https://realpython.com/courses/starting-python-idle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   </a:t>
            </a:r>
            <a:r>
              <a:rPr lang="ko-KR" altLang="en-US" sz="2200" dirty="0" err="1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리얼파이썬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2727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7F63A7B-F29B-4E5E-85F5-9782AF20B2DA}"/>
              </a:ext>
            </a:extLst>
          </p:cNvPr>
          <p:cNvSpPr/>
          <p:nvPr/>
        </p:nvSpPr>
        <p:spPr>
          <a:xfrm>
            <a:off x="1246589" y="1"/>
            <a:ext cx="9698822" cy="6858000"/>
          </a:xfrm>
          <a:prstGeom prst="rect">
            <a:avLst/>
          </a:prstGeom>
          <a:solidFill>
            <a:srgbClr val="004D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59591"/>
            <a:endParaRPr lang="ko-KR" altLang="en-US" sz="2086" dirty="0">
              <a:solidFill>
                <a:prstClr val="white"/>
              </a:solidFill>
              <a:latin typeface="나눔스퀘어OTF Bold" pitchFamily="34" charset="-127"/>
              <a:ea typeface="나눔스퀘어OTF Bold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B8AED5-B792-4E47-BE83-34D0A7B91D44}"/>
              </a:ext>
            </a:extLst>
          </p:cNvPr>
          <p:cNvSpPr txBox="1"/>
          <p:nvPr/>
        </p:nvSpPr>
        <p:spPr>
          <a:xfrm>
            <a:off x="1785498" y="1206866"/>
            <a:ext cx="3659976" cy="1237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59591"/>
            <a:r>
              <a:rPr lang="ko-KR" altLang="en-US" sz="3719" dirty="0">
                <a:solidFill>
                  <a:prstClr val="white"/>
                </a:solidFill>
                <a:latin typeface="나눔스퀘어OTF ExtraBold" pitchFamily="34" charset="-127"/>
                <a:ea typeface="나눔스퀘어OTF ExtraBold" pitchFamily="34" charset="-127"/>
              </a:rPr>
              <a:t>동양미래대학교 </a:t>
            </a:r>
          </a:p>
          <a:p>
            <a:pPr defTabSz="1059591"/>
            <a:r>
              <a:rPr lang="ko-KR" altLang="en-US" sz="3719" dirty="0">
                <a:solidFill>
                  <a:prstClr val="white"/>
                </a:solidFill>
                <a:latin typeface="나눔스퀘어OTF ExtraBold" pitchFamily="34" charset="-127"/>
                <a:ea typeface="나눔스퀘어OTF ExtraBold" pitchFamily="34" charset="-127"/>
              </a:rPr>
              <a:t>컴퓨터정보공학과</a:t>
            </a:r>
          </a:p>
        </p:txBody>
      </p:sp>
      <p:pic>
        <p:nvPicPr>
          <p:cNvPr id="7" name="그림 6" descr="211220_DMUAI PPT-28.png">
            <a:extLst>
              <a:ext uri="{FF2B5EF4-FFF2-40B4-BE49-F238E27FC236}">
                <a16:creationId xmlns:a16="http://schemas.microsoft.com/office/drawing/2014/main" id="{BB761D03-4DDF-4281-82F3-31FB2670461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296222" y="294090"/>
            <a:ext cx="1338025" cy="223926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BF10B61-1E84-4CF4-9325-CB60274CF4BA}"/>
              </a:ext>
            </a:extLst>
          </p:cNvPr>
          <p:cNvCxnSpPr/>
          <p:nvPr/>
        </p:nvCxnSpPr>
        <p:spPr>
          <a:xfrm>
            <a:off x="1898660" y="2736772"/>
            <a:ext cx="2024630" cy="0"/>
          </a:xfrm>
          <a:prstGeom prst="line">
            <a:avLst/>
          </a:prstGeom>
          <a:ln>
            <a:solidFill>
              <a:srgbClr val="F39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내용 개체 틀 3">
            <a:extLst>
              <a:ext uri="{FF2B5EF4-FFF2-40B4-BE49-F238E27FC236}">
                <a16:creationId xmlns:a16="http://schemas.microsoft.com/office/drawing/2014/main" id="{97CF1ED4-7086-4721-A19E-E0C47A8FA80E}"/>
              </a:ext>
            </a:extLst>
          </p:cNvPr>
          <p:cNvSpPr txBox="1">
            <a:spLocks/>
          </p:cNvSpPr>
          <p:nvPr/>
        </p:nvSpPr>
        <p:spPr>
          <a:xfrm>
            <a:off x="1785498" y="3162379"/>
            <a:ext cx="7803620" cy="2582429"/>
          </a:xfrm>
          <a:prstGeom prst="rect">
            <a:avLst/>
          </a:prstGeom>
        </p:spPr>
        <p:txBody>
          <a:bodyPr/>
          <a:lstStyle>
            <a:lvl1pPr marL="438089" indent="-438089" algn="l" defTabSz="1168237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100" kern="1200">
                <a:solidFill>
                  <a:schemeClr val="tx1"/>
                </a:solidFill>
                <a:latin typeface="나눔스퀘어OTF Bold" pitchFamily="34" charset="-127"/>
                <a:ea typeface="나눔스퀘어OTF Bold" pitchFamily="34" charset="-127"/>
                <a:cs typeface="+mn-cs"/>
              </a:defRPr>
            </a:lvl1pPr>
            <a:lvl2pPr marL="949193" indent="-365074" algn="l" defTabSz="1168237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600" kern="1200">
                <a:solidFill>
                  <a:schemeClr val="tx1"/>
                </a:solidFill>
                <a:latin typeface="나눔스퀘어OTF Bold" pitchFamily="34" charset="-127"/>
                <a:ea typeface="나눔스퀘어OTF Bold" pitchFamily="34" charset="-127"/>
                <a:cs typeface="+mn-cs"/>
              </a:defRPr>
            </a:lvl2pPr>
            <a:lvl3pPr marL="1460297" indent="-292059" algn="l" defTabSz="1168237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100" kern="1200">
                <a:solidFill>
                  <a:schemeClr val="tx1"/>
                </a:solidFill>
                <a:latin typeface="나눔스퀘어OTF Bold" pitchFamily="34" charset="-127"/>
                <a:ea typeface="나눔스퀘어OTF Bold" pitchFamily="34" charset="-127"/>
                <a:cs typeface="+mn-cs"/>
              </a:defRPr>
            </a:lvl3pPr>
            <a:lvl4pPr marL="2044416" indent="-292059" algn="l" defTabSz="1168237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00" kern="1200">
                <a:solidFill>
                  <a:schemeClr val="tx1"/>
                </a:solidFill>
                <a:latin typeface="나눔스퀘어OTF Bold" pitchFamily="34" charset="-127"/>
                <a:ea typeface="나눔스퀘어OTF Bold" pitchFamily="34" charset="-127"/>
                <a:cs typeface="+mn-cs"/>
              </a:defRPr>
            </a:lvl4pPr>
            <a:lvl5pPr marL="2628534" indent="-292059" algn="l" defTabSz="1168237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00" kern="1200">
                <a:solidFill>
                  <a:schemeClr val="tx1"/>
                </a:solidFill>
                <a:latin typeface="나눔스퀘어OTF Bold" pitchFamily="34" charset="-127"/>
                <a:ea typeface="나눔스퀘어OTF Bold" pitchFamily="34" charset="-127"/>
                <a:cs typeface="+mn-cs"/>
              </a:defRPr>
            </a:lvl5pPr>
            <a:lvl6pPr marL="3212653" indent="-292059" algn="l" defTabSz="1168237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96772" indent="-292059" algn="l" defTabSz="1168237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0890" indent="-292059" algn="l" defTabSz="1168237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65009" indent="-292059" algn="l" defTabSz="1168237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7347" indent="-397347" defTabSz="1059591"/>
            <a:r>
              <a:rPr lang="ko-KR" altLang="en-US" sz="2540" dirty="0">
                <a:solidFill>
                  <a:srgbClr val="FFFF00"/>
                </a:solidFill>
              </a:rPr>
              <a:t>컴퓨터정보공학과 교수</a:t>
            </a:r>
            <a:endParaRPr lang="en-US" altLang="ko-KR" sz="2540" dirty="0">
              <a:solidFill>
                <a:srgbClr val="FFFF00"/>
              </a:solidFill>
            </a:endParaRPr>
          </a:p>
          <a:p>
            <a:pPr marL="397347" indent="-397347" defTabSz="1059591"/>
            <a:r>
              <a:rPr lang="ko-KR" altLang="en-US" sz="2540" dirty="0" err="1">
                <a:solidFill>
                  <a:srgbClr val="FFFF00"/>
                </a:solidFill>
              </a:rPr>
              <a:t>인공지능소프트웨어학과</a:t>
            </a:r>
            <a:r>
              <a:rPr lang="ko-KR" altLang="en-US" sz="2540" dirty="0">
                <a:solidFill>
                  <a:srgbClr val="FFFF00"/>
                </a:solidFill>
              </a:rPr>
              <a:t> 학과장</a:t>
            </a:r>
            <a:endParaRPr lang="en-US" altLang="ko-KR" sz="2540" dirty="0">
              <a:solidFill>
                <a:srgbClr val="FFFF00"/>
              </a:solidFill>
            </a:endParaRPr>
          </a:p>
          <a:p>
            <a:pPr marL="860918" lvl="1" indent="-331122" defTabSz="1059591"/>
            <a:r>
              <a:rPr lang="ko-KR" altLang="en-US" sz="1814" dirty="0">
                <a:solidFill>
                  <a:srgbClr val="FFFF00"/>
                </a:solidFill>
              </a:rPr>
              <a:t>연락처</a:t>
            </a:r>
            <a:r>
              <a:rPr lang="en-US" altLang="ko-KR" sz="1814" dirty="0">
                <a:solidFill>
                  <a:srgbClr val="FFFF00"/>
                </a:solidFill>
              </a:rPr>
              <a:t>: 02-2610-1941</a:t>
            </a:r>
          </a:p>
          <a:p>
            <a:pPr marL="860918" lvl="1" indent="-331122" defTabSz="1059591"/>
            <a:r>
              <a:rPr lang="ko-KR" altLang="en-US" sz="1814" dirty="0">
                <a:solidFill>
                  <a:srgbClr val="FFFF00"/>
                </a:solidFill>
              </a:rPr>
              <a:t>연구실</a:t>
            </a:r>
            <a:r>
              <a:rPr lang="en-US" altLang="ko-KR" sz="1814" dirty="0">
                <a:solidFill>
                  <a:srgbClr val="FFFF00"/>
                </a:solidFill>
              </a:rPr>
              <a:t>: 2</a:t>
            </a:r>
            <a:r>
              <a:rPr lang="ko-KR" altLang="en-US" sz="1814" dirty="0">
                <a:solidFill>
                  <a:srgbClr val="FFFF00"/>
                </a:solidFill>
              </a:rPr>
              <a:t>호관 </a:t>
            </a:r>
            <a:r>
              <a:rPr lang="en-US" altLang="ko-KR" sz="1814" dirty="0">
                <a:solidFill>
                  <a:srgbClr val="FFFF00"/>
                </a:solidFill>
              </a:rPr>
              <a:t>706</a:t>
            </a:r>
            <a:r>
              <a:rPr lang="ko-KR" altLang="en-US" sz="1814" dirty="0">
                <a:solidFill>
                  <a:srgbClr val="FFFF00"/>
                </a:solidFill>
              </a:rPr>
              <a:t>호</a:t>
            </a:r>
          </a:p>
          <a:p>
            <a:pPr marL="860918" lvl="1" indent="-331122" defTabSz="1059591"/>
            <a:r>
              <a:rPr lang="en-US" altLang="ko-KR" sz="1814" dirty="0">
                <a:solidFill>
                  <a:srgbClr val="FFFF00"/>
                </a:solidFill>
              </a:rPr>
              <a:t>E-mail: hskang@dongyang.ac.kr</a:t>
            </a:r>
          </a:p>
          <a:p>
            <a:pPr marL="860918" lvl="1" indent="-331122" defTabSz="1059591"/>
            <a:r>
              <a:rPr lang="en-US" altLang="ko-KR" sz="1814" dirty="0" err="1">
                <a:solidFill>
                  <a:srgbClr val="FFFF00"/>
                </a:solidFill>
              </a:rPr>
              <a:t>Github</a:t>
            </a:r>
            <a:r>
              <a:rPr lang="en-US" altLang="ko-KR" sz="1814" dirty="0">
                <a:solidFill>
                  <a:srgbClr val="FFFF00"/>
                </a:solidFill>
              </a:rPr>
              <a:t> Homepage</a:t>
            </a:r>
          </a:p>
          <a:p>
            <a:pPr marL="1324489" lvl="2" indent="-264898" defTabSz="1059591"/>
            <a:r>
              <a:rPr lang="en-US" altLang="ko-KR" sz="1633" dirty="0">
                <a:solidFill>
                  <a:srgbClr val="FFFF00"/>
                </a:solidFill>
              </a:rPr>
              <a:t>https://github.com/ai7dnn</a:t>
            </a:r>
          </a:p>
          <a:p>
            <a:pPr marL="0" indent="0" defTabSz="1059591">
              <a:buNone/>
            </a:pPr>
            <a:endParaRPr lang="ko-KR" altLang="en-US" sz="3719" dirty="0">
              <a:solidFill>
                <a:srgbClr val="FFFF00"/>
              </a:solidFill>
            </a:endParaRPr>
          </a:p>
        </p:txBody>
      </p:sp>
      <p:pic>
        <p:nvPicPr>
          <p:cNvPr id="10" name="Picture 2" descr="강환수 사진">
            <a:extLst>
              <a:ext uri="{FF2B5EF4-FFF2-40B4-BE49-F238E27FC236}">
                <a16:creationId xmlns:a16="http://schemas.microsoft.com/office/drawing/2014/main" id="{2CDFB334-7531-46FA-925F-C7D495F0A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933" y="1531432"/>
            <a:ext cx="2669480" cy="3222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3918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81F755-E84D-498F-941B-2E6CE56653C4}"/>
              </a:ext>
            </a:extLst>
          </p:cNvPr>
          <p:cNvSpPr txBox="1"/>
          <p:nvPr/>
        </p:nvSpPr>
        <p:spPr>
          <a:xfrm>
            <a:off x="2286221" y="2728952"/>
            <a:ext cx="7599196" cy="650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59591"/>
            <a:r>
              <a:rPr lang="ko-KR" altLang="en-US" sz="3628" spc="-91" dirty="0">
                <a:solidFill>
                  <a:srgbClr val="7030A0"/>
                </a:solidFill>
                <a:latin typeface="나눔스퀘어OTF ExtraBold" pitchFamily="34" charset="-127"/>
                <a:ea typeface="나눔스퀘어OTF ExtraBold" pitchFamily="34" charset="-127"/>
              </a:rPr>
              <a:t>객체지향프로그래밍</a:t>
            </a:r>
            <a:r>
              <a:rPr lang="en-US" altLang="ko-KR" sz="3628" spc="-91" dirty="0">
                <a:solidFill>
                  <a:srgbClr val="7030A0"/>
                </a:solidFill>
                <a:latin typeface="나눔스퀘어OTF ExtraBold" pitchFamily="34" charset="-127"/>
                <a:ea typeface="나눔스퀘어OTF ExtraBold" pitchFamily="34" charset="-127"/>
              </a:rPr>
              <a:t>(</a:t>
            </a:r>
            <a:r>
              <a:rPr lang="ko-KR" altLang="en-US" sz="3628" spc="-91" dirty="0">
                <a:solidFill>
                  <a:srgbClr val="7030A0"/>
                </a:solidFill>
                <a:latin typeface="나눔스퀘어OTF ExtraBold" pitchFamily="34" charset="-127"/>
                <a:ea typeface="나눔스퀘어OTF ExtraBold" pitchFamily="34" charset="-127"/>
              </a:rPr>
              <a:t>파이썬 프로그래밍</a:t>
            </a:r>
            <a:r>
              <a:rPr lang="en-US" altLang="ko-KR" sz="3628" spc="-91" dirty="0">
                <a:solidFill>
                  <a:srgbClr val="7030A0"/>
                </a:solidFill>
                <a:latin typeface="나눔스퀘어OTF ExtraBold" pitchFamily="34" charset="-127"/>
                <a:ea typeface="나눔스퀘어OTF ExtraBold" pitchFamily="34" charset="-127"/>
              </a:rPr>
              <a:t>)</a:t>
            </a:r>
            <a:endParaRPr lang="ko-KR" altLang="en-US" sz="3628" spc="-91" dirty="0">
              <a:solidFill>
                <a:srgbClr val="7030A0"/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7F7BB6-1012-46FC-A790-C9C5ECA717BC}"/>
              </a:ext>
            </a:extLst>
          </p:cNvPr>
          <p:cNvSpPr txBox="1"/>
          <p:nvPr/>
        </p:nvSpPr>
        <p:spPr>
          <a:xfrm>
            <a:off x="1418966" y="1290520"/>
            <a:ext cx="3683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59591"/>
            <a:r>
              <a:rPr lang="en-US" altLang="ko-KR" sz="1800" dirty="0">
                <a:solidFill>
                  <a:srgbClr val="F39700"/>
                </a:solidFill>
                <a:latin typeface="나눔스퀘어OTF ExtraBold" pitchFamily="34" charset="-127"/>
                <a:ea typeface="나눔스퀘어OTF ExtraBold" pitchFamily="34" charset="-127"/>
              </a:rPr>
              <a:t>Dept. Of Computer Information</a:t>
            </a:r>
          </a:p>
          <a:p>
            <a:pPr defTabSz="1059591"/>
            <a:r>
              <a:rPr lang="en-US" altLang="ko-KR" sz="1800" dirty="0">
                <a:solidFill>
                  <a:srgbClr val="F39700"/>
                </a:solidFill>
                <a:latin typeface="나눔스퀘어OTF ExtraBold" pitchFamily="34" charset="-127"/>
                <a:ea typeface="나눔스퀘어OTF ExtraBold" pitchFamily="34" charset="-127"/>
              </a:rPr>
              <a:t>1</a:t>
            </a:r>
            <a:r>
              <a:rPr lang="ko-KR" altLang="en-US" sz="1800" dirty="0">
                <a:solidFill>
                  <a:srgbClr val="F39700"/>
                </a:solidFill>
                <a:latin typeface="나눔스퀘어OTF ExtraBold" pitchFamily="34" charset="-127"/>
                <a:ea typeface="나눔스퀘어OTF ExtraBold" pitchFamily="34" charset="-127"/>
              </a:rPr>
              <a:t>학년 </a:t>
            </a:r>
            <a:r>
              <a:rPr lang="en-US" altLang="ko-KR" sz="1800" dirty="0">
                <a:solidFill>
                  <a:srgbClr val="F39700"/>
                </a:solidFill>
                <a:latin typeface="나눔스퀘어OTF ExtraBold" pitchFamily="34" charset="-127"/>
                <a:ea typeface="나눔스퀘어OTF ExtraBold" pitchFamily="34" charset="-127"/>
              </a:rPr>
              <a:t>1</a:t>
            </a:r>
            <a:r>
              <a:rPr lang="ko-KR" altLang="en-US" sz="1800" dirty="0">
                <a:solidFill>
                  <a:srgbClr val="F39700"/>
                </a:solidFill>
                <a:latin typeface="나눔스퀘어OTF ExtraBold" pitchFamily="34" charset="-127"/>
                <a:ea typeface="나눔스퀘어OTF ExtraBold" pitchFamily="34" charset="-127"/>
              </a:rPr>
              <a:t>학기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1CC87F-3360-4829-9DC5-A6DCE29E26BB}"/>
              </a:ext>
            </a:extLst>
          </p:cNvPr>
          <p:cNvSpPr txBox="1"/>
          <p:nvPr/>
        </p:nvSpPr>
        <p:spPr>
          <a:xfrm>
            <a:off x="3510605" y="4587069"/>
            <a:ext cx="4397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059591"/>
            <a:r>
              <a:rPr lang="ko-KR" altLang="en-US" sz="2400" spc="-91" dirty="0">
                <a:solidFill>
                  <a:srgbClr val="0000FF"/>
                </a:solidFill>
                <a:latin typeface="나눔스퀘어OTF ExtraBold" pitchFamily="34" charset="-127"/>
                <a:ea typeface="나눔스퀘어OTF ExtraBold" pitchFamily="34" charset="-127"/>
              </a:rPr>
              <a:t>신입생 여러분</a:t>
            </a:r>
            <a:r>
              <a:rPr lang="en-US" altLang="ko-KR" sz="2400" spc="-91" dirty="0">
                <a:solidFill>
                  <a:srgbClr val="0000FF"/>
                </a:solidFill>
                <a:latin typeface="나눔스퀘어OTF ExtraBold" pitchFamily="34" charset="-127"/>
                <a:ea typeface="나눔스퀘어OTF ExtraBold" pitchFamily="34" charset="-127"/>
              </a:rPr>
              <a:t>, </a:t>
            </a:r>
            <a:r>
              <a:rPr lang="ko-KR" altLang="en-US" sz="2400" spc="-91" dirty="0">
                <a:solidFill>
                  <a:srgbClr val="0000FF"/>
                </a:solidFill>
                <a:latin typeface="나눔스퀘어OTF ExtraBold" pitchFamily="34" charset="-127"/>
                <a:ea typeface="나눔스퀘어OTF ExtraBold" pitchFamily="34" charset="-127"/>
              </a:rPr>
              <a:t>입학을 축하합니다</a:t>
            </a:r>
            <a:r>
              <a:rPr lang="en-US" altLang="ko-KR" sz="2400" spc="-91" dirty="0">
                <a:solidFill>
                  <a:srgbClr val="0000FF"/>
                </a:solidFill>
                <a:latin typeface="나눔스퀘어OTF ExtraBold" pitchFamily="34" charset="-127"/>
                <a:ea typeface="나눔스퀘어OTF ExtraBold" pitchFamily="34" charset="-127"/>
              </a:rPr>
              <a:t>. </a:t>
            </a:r>
            <a:endParaRPr lang="ko-KR" altLang="en-US" sz="3628" spc="-91" dirty="0">
              <a:solidFill>
                <a:srgbClr val="0000FF"/>
              </a:solidFill>
              <a:latin typeface="나눔스퀘어OTF ExtraBold" pitchFamily="34" charset="-127"/>
              <a:ea typeface="나눔스퀘어OTF Extra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1512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895350" y="3938058"/>
            <a:ext cx="47625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모서리가 둥근 직사각형 1"/>
          <p:cNvSpPr/>
          <p:nvPr/>
        </p:nvSpPr>
        <p:spPr>
          <a:xfrm>
            <a:off x="2006600" y="3692525"/>
            <a:ext cx="2540000" cy="49106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spc="50" dirty="0">
                <a:ln w="127000">
                  <a:noFill/>
                </a:ln>
                <a:solidFill>
                  <a:srgbClr val="2B004C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강의 소개</a:t>
            </a:r>
            <a:endParaRPr lang="ko-KR" altLang="en-US" sz="2800" dirty="0">
              <a:solidFill>
                <a:srgbClr val="2B004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0493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34978" y="853501"/>
            <a:ext cx="6887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913" indent="-442913">
              <a:buClr>
                <a:srgbClr val="836AAD"/>
              </a:buClr>
              <a:buFont typeface="Noto Sans CJK KR Bold" panose="020B0800000000000000" pitchFamily="34" charset="-127"/>
              <a:buChar char="⚠"/>
            </a:pP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실시간 온라인 줌</a:t>
            </a:r>
            <a:r>
              <a:rPr lang="en-US" altLang="ko-KR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(zoom) </a:t>
            </a: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수업으로 진행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77F3D6-C6E8-4187-8DE0-D18DEA6BEAD7}"/>
              </a:ext>
            </a:extLst>
          </p:cNvPr>
          <p:cNvSpPr txBox="1"/>
          <p:nvPr/>
        </p:nvSpPr>
        <p:spPr>
          <a:xfrm>
            <a:off x="544960" y="1421928"/>
            <a:ext cx="7086124" cy="1505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원격수업시스템  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eclass.dongyang.ac.kr</a:t>
            </a:r>
          </a:p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토요일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4</a:t>
            </a: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시부터 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6</a:t>
            </a: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시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50</a:t>
            </a: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분까지 실시간 수업 준수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필요 시 보강 예상</a:t>
            </a:r>
          </a:p>
        </p:txBody>
      </p:sp>
    </p:spTree>
    <p:extLst>
      <p:ext uri="{BB962C8B-B14F-4D97-AF65-F5344CB8AC3E}">
        <p14:creationId xmlns:p14="http://schemas.microsoft.com/office/powerpoint/2010/main" val="1786704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B6B4EE-3E7A-4528-AE63-E8EA8F2603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6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A30F66E-D193-4E65-ADEE-042C41A86B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022504"/>
              </p:ext>
            </p:extLst>
          </p:nvPr>
        </p:nvGraphicFramePr>
        <p:xfrm>
          <a:off x="1017270" y="1459322"/>
          <a:ext cx="10336530" cy="4416748"/>
        </p:xfrm>
        <a:graphic>
          <a:graphicData uri="http://schemas.openxmlformats.org/drawingml/2006/table">
            <a:tbl>
              <a:tblPr/>
              <a:tblGrid>
                <a:gridCol w="1352599">
                  <a:extLst>
                    <a:ext uri="{9D8B030D-6E8A-4147-A177-3AD203B41FA5}">
                      <a16:colId xmlns:a16="http://schemas.microsoft.com/office/drawing/2014/main" val="451708504"/>
                    </a:ext>
                  </a:extLst>
                </a:gridCol>
                <a:gridCol w="8983931">
                  <a:extLst>
                    <a:ext uri="{9D8B030D-6E8A-4147-A177-3AD203B41FA5}">
                      <a16:colId xmlns:a16="http://schemas.microsoft.com/office/drawing/2014/main" val="969330705"/>
                    </a:ext>
                  </a:extLst>
                </a:gridCol>
              </a:tblGrid>
              <a:tr h="192905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과목개요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6076" marR="16076" marT="16076" marB="1607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44500" marR="63500" indent="-1905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◦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2010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년 이후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파이썬의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폭발적인 인기는 제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차 산업혁명 시대의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도래와도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밀접한 연관성이 있다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컴퓨팅 사고력은 누구나가 가져야 할 역량이며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,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인공지능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,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빅데이터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,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사물인터넷 등의 첨단 정보기술이 제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차 산업혁명 시대의 기술을 이끌고 있다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제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차 산업혁명 시대를 주도하는 핵심 기술은 데이터과학과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머신러닝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,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딥러닝이며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,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이러한 분야에 적합한 언어인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파이썬은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매우 중요한 언어가 되었다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본 교과목은 파이썬 프로그래밍의 기초적이고 체계적인 학습을 수행한다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본 교과목을 통하여 데이터 처리 방법에 대한 효율적인 파이썬 프로그래밍 방법을 학습한다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휴먼명조"/>
                      </a:endParaRPr>
                    </a:p>
                  </a:txBody>
                  <a:tcPr marL="16076" marR="16076" marT="16076" marB="1607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3883418"/>
                  </a:ext>
                </a:extLst>
              </a:tr>
              <a:tr h="189947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6076" marR="16076" marT="16076" marB="1607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03728209"/>
                  </a:ext>
                </a:extLst>
              </a:tr>
              <a:tr h="16882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학습목표 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6076" marR="16076" marT="16076" marB="1607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44500" marR="63500" indent="-1905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◦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1.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컴퓨팅 사고력의 중요성을 인지하고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차 산업혁명에서 파이썬 언어의 필요성을 이해할 수 있다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휴먼명조"/>
                      </a:endParaRPr>
                    </a:p>
                    <a:p>
                      <a:pPr marL="444500" marR="63500" indent="-1905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◦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2.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기본적인 파이썬 문법을 이해하고 데이터 처리를 위한 자료구조를 이해하여 적용할 수 있다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444500" marR="63500" indent="-1905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◦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3.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문제 해결 방법을 위한 알고리즘을 이해하고 데이터 처리에 적용할 수 있다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444500" marR="63500" indent="-1905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◦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4.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 프로그램을 이용하여 실무적인 코딩 작업을 할 수 있다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6076" marR="16076" marT="16076" marB="1607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5421831"/>
                  </a:ext>
                </a:extLst>
              </a:tr>
              <a:tr h="189947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6076" marR="16076" marT="16076" marB="1607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9390827"/>
                  </a:ext>
                </a:extLst>
              </a:tr>
              <a:tr h="35412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강의교재</a:t>
                      </a: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6076" marR="16076" marT="16076" marB="1607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1120" marR="0" indent="-7112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◦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파이썬으로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배우는 누구나 코딩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강환수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,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신용현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집필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휴먼명조"/>
                      </a:endParaRPr>
                    </a:p>
                  </a:txBody>
                  <a:tcPr marL="16076" marR="16076" marT="16076" marB="1607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02434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3230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34978" y="853501"/>
            <a:ext cx="6887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913" indent="-442913">
              <a:buClr>
                <a:srgbClr val="836AAD"/>
              </a:buClr>
              <a:buFont typeface="Noto Sans CJK KR Bold" panose="020B0800000000000000" pitchFamily="34" charset="-127"/>
              <a:buChar char="⚠"/>
            </a:pPr>
            <a:r>
              <a:rPr lang="ko-KR" altLang="en-US" sz="2800" spc="50" dirty="0" err="1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파이썬프로그래밍</a:t>
            </a: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교육 일정 </a:t>
            </a:r>
            <a:r>
              <a:rPr lang="en-US" altLang="ko-KR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1</a:t>
            </a:r>
            <a:endParaRPr lang="ko-KR" altLang="en-US" sz="2800" spc="50" dirty="0">
              <a:ln w="127000">
                <a:noFill/>
              </a:ln>
              <a:solidFill>
                <a:srgbClr val="370086"/>
              </a:solidFill>
              <a:latin typeface="강원교육튼튼" panose="02020603020101020101" pitchFamily="18" charset="-127"/>
              <a:ea typeface="강원교육튼튼" panose="02020603020101020101" pitchFamily="18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7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0C33FCA-4B96-4673-A683-53521F3DB8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0618654"/>
              </p:ext>
            </p:extLst>
          </p:nvPr>
        </p:nvGraphicFramePr>
        <p:xfrm>
          <a:off x="1485900" y="1463506"/>
          <a:ext cx="8823959" cy="5062681"/>
        </p:xfrm>
        <a:graphic>
          <a:graphicData uri="http://schemas.openxmlformats.org/drawingml/2006/table">
            <a:tbl>
              <a:tblPr/>
              <a:tblGrid>
                <a:gridCol w="880110">
                  <a:extLst>
                    <a:ext uri="{9D8B030D-6E8A-4147-A177-3AD203B41FA5}">
                      <a16:colId xmlns:a16="http://schemas.microsoft.com/office/drawing/2014/main" val="608641448"/>
                    </a:ext>
                  </a:extLst>
                </a:gridCol>
                <a:gridCol w="2000250">
                  <a:extLst>
                    <a:ext uri="{9D8B030D-6E8A-4147-A177-3AD203B41FA5}">
                      <a16:colId xmlns:a16="http://schemas.microsoft.com/office/drawing/2014/main" val="769151406"/>
                    </a:ext>
                  </a:extLst>
                </a:gridCol>
                <a:gridCol w="4366260">
                  <a:extLst>
                    <a:ext uri="{9D8B030D-6E8A-4147-A177-3AD203B41FA5}">
                      <a16:colId xmlns:a16="http://schemas.microsoft.com/office/drawing/2014/main" val="1854640679"/>
                    </a:ext>
                  </a:extLst>
                </a:gridCol>
                <a:gridCol w="1577339">
                  <a:extLst>
                    <a:ext uri="{9D8B030D-6E8A-4147-A177-3AD203B41FA5}">
                      <a16:colId xmlns:a16="http://schemas.microsoft.com/office/drawing/2014/main" val="907854740"/>
                    </a:ext>
                  </a:extLst>
                </a:gridCol>
              </a:tblGrid>
              <a:tr h="17921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주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학습단원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학습목표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회차명</a:t>
                      </a: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(</a:t>
                      </a: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소제목</a:t>
                      </a: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)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6396690"/>
                  </a:ext>
                </a:extLst>
              </a:tr>
              <a:tr h="194479">
                <a:tc row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1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주 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44450" marR="0" indent="-44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1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장 파이썬 언어의 개요와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  <a:p>
                      <a:pPr marL="44450" marR="0" indent="-44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첫 프로그래밍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돋움" panose="020B0600000101010101" pitchFamily="50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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 언어의 개요를 이해할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"/>
                      </a:pP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차 산업혁명 시대를 이해할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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컴퓨팅 사고력을 이해할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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 개발환경을 설치할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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 쉘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(IDLE)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을 실행할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 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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쉘에서 파이썬 코딩을 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돋움" panose="020B0600000101010101" pitchFamily="50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"/>
                      </a:pPr>
                      <a:r>
                        <a:rPr lang="ko-KR" altLang="en-US" sz="900" kern="0" spc="0">
                          <a:solidFill>
                            <a:srgbClr val="0000FF"/>
                          </a:solidFill>
                          <a:effectLst/>
                          <a:latin typeface="휴먼명조"/>
                          <a:ea typeface="휴먼명조"/>
                        </a:rPr>
                        <a:t>강의 소개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돋움" panose="020B0600000101010101" pitchFamily="50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826085"/>
                  </a:ext>
                </a:extLst>
              </a:tr>
              <a:tr h="2778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 언어와 컴퓨팅 사고력</a:t>
                      </a:r>
                      <a:endParaRPr lang="ko-KR" altLang="en-US"/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0500239"/>
                  </a:ext>
                </a:extLst>
              </a:tr>
              <a:tr h="2778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 설치와 파이썬 쉘 실행</a:t>
                      </a:r>
                      <a:endParaRPr lang="ko-KR" altLang="en-US" dirty="0"/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3466423"/>
                  </a:ext>
                </a:extLst>
              </a:tr>
              <a:tr h="1500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온라인 학습활동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979184"/>
                  </a:ext>
                </a:extLst>
              </a:tr>
              <a:tr h="1841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44450" marR="0" indent="-44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-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온라인 객관식 퀴즈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,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주관식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(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괄호 채우기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)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문제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 풀기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휴먼명조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7540938"/>
                  </a:ext>
                </a:extLst>
              </a:tr>
              <a:tr h="436134">
                <a:tc row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2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주 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44450" marR="0" indent="-44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2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장 파이썬 프로그래밍을 위한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  <a:p>
                      <a:pPr marL="44450" marR="0" indent="-44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기초 다지기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돋움" panose="020B0600000101010101" pitchFamily="50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 언어의 특징을 설명할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파이썬의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다양한 개발 환경을 설명할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컴파일러 방식과 인터프리터 방식을 설명할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파이썬은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인터프리터 언어임을 알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파이썬의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자료형을 설명할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주석과 다양한 연산자를 활용할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쉘에서 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_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를 활용할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함수 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eval()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를 활용할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자료형을 출력할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변수를 만들어 값을 저장할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키워드와 식별자를 구별할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다양한 대입연산자를 활용할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</a:p>
                    <a:p>
                      <a:pPr marL="342900" marR="25400" lvl="0" indent="-3429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함수 </a:t>
                      </a:r>
                      <a:r>
                        <a:rPr lang="en-US" altLang="ko-KR" sz="700" kern="0" spc="0" dirty="0" err="1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divmod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()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를 활용할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.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돋움" panose="020B0600000101010101" pitchFamily="50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8100" marR="381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제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4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차 산업혁명 시대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,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8100" marR="381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모두에게 필요한 파이썬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돋움" panose="020B0600000101010101" pitchFamily="50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736125"/>
                  </a:ext>
                </a:extLst>
              </a:tr>
              <a:tr h="3629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다양한 자료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: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문자열과 수</a:t>
                      </a:r>
                      <a:endParaRPr lang="ko-KR" altLang="en-US"/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2737745"/>
                  </a:ext>
                </a:extLst>
              </a:tr>
              <a:tr h="6144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kern="0" spc="0" dirty="0">
                          <a:solidFill>
                            <a:srgbClr val="0000FF"/>
                          </a:solidFill>
                          <a:effectLst/>
                          <a:latin typeface="휴먼명조"/>
                          <a:ea typeface="휴먼명조"/>
                        </a:rPr>
                        <a:t>파이썬 코딩 실습</a:t>
                      </a:r>
                      <a:endParaRPr lang="ko-KR" altLang="en-US" dirty="0"/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7983360"/>
                  </a:ext>
                </a:extLst>
              </a:tr>
              <a:tr h="1841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44450" marR="0" indent="-44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-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온라인 객관식 퀴즈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,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주관식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(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괄호 채우기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)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문제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 풀기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휴먼명조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5142514"/>
                  </a:ext>
                </a:extLst>
              </a:tr>
              <a:tr h="332987">
                <a:tc row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3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주 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44450" marR="0" indent="-44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3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장 일상에서 활용되는 문자열과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  <a:p>
                      <a:pPr marL="44450" marR="0" indent="-44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논리 연산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휴먼명조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209550" marR="25400" indent="-17145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표준입력 함수 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input()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을 활용할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.</a:t>
                      </a: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  <a:latin typeface="HCI Poppy"/>
                        <a:cs typeface="+mn-cs"/>
                      </a:endParaRPr>
                    </a:p>
                    <a:p>
                      <a:pPr marL="209550" marR="25400" indent="-17145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주요 자료형 간의 변환할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. </a:t>
                      </a: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  <a:latin typeface="HCI Poppy"/>
                        <a:cs typeface="+mn-cs"/>
                      </a:endParaRPr>
                    </a:p>
                    <a:p>
                      <a:pPr marL="209550" marR="25400" indent="-17145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진수를 이해하고 상수로 표현할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. </a:t>
                      </a: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  <a:latin typeface="HCI Poppy"/>
                        <a:cs typeface="+mn-cs"/>
                      </a:endParaRPr>
                    </a:p>
                    <a:p>
                      <a:pPr marL="209550" marR="25400" indent="-17145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함수 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bin(), oct(), hex()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를 활용할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.</a:t>
                      </a: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  <a:latin typeface="HCI Poppy"/>
                        <a:cs typeface="+mn-cs"/>
                      </a:endParaRPr>
                    </a:p>
                    <a:p>
                      <a:pPr marL="209550" marR="25400" indent="-17145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함수 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int()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를 활용할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.</a:t>
                      </a: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  <a:latin typeface="HCI Poppy"/>
                        <a:cs typeface="+mn-cs"/>
                      </a:endParaRPr>
                    </a:p>
                    <a:p>
                      <a:pPr marL="209550" marR="25400" indent="-17145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함수와 내장 함수를 설명할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.</a:t>
                      </a: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  <a:latin typeface="HCI Poppy"/>
                        <a:cs typeface="+mn-cs"/>
                      </a:endParaRPr>
                    </a:p>
                    <a:p>
                      <a:pPr marL="209550" marR="25400" indent="-17145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 err="1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깃허브를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 이해하고 활용할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.</a:t>
                      </a: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  <a:latin typeface="HCI Poppy"/>
                        <a:cs typeface="+mn-cs"/>
                      </a:endParaRPr>
                    </a:p>
                    <a:p>
                      <a:pPr marL="209550" marR="25400" indent="-17145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print() int() </a:t>
                      </a: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등 내장 함수를 잘 활용할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.</a:t>
                      </a: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  <a:latin typeface="HCI Poppy"/>
                        <a:cs typeface="+mn-cs"/>
                      </a:endParaRPr>
                    </a:p>
                    <a:p>
                      <a:pPr marL="209550" marR="25400" indent="-17145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정수나 실수를 입력 받아 다양한 연산을 수행하는 프로그래밍을 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.</a:t>
                      </a: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  <a:latin typeface="HCI Poppy"/>
                        <a:cs typeface="+mn-cs"/>
                      </a:endParaRPr>
                    </a:p>
                    <a:p>
                      <a:pPr marL="209550" marR="25400" indent="-17145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진수를 정한 후 해당 진수를 입력 받아 다양한 진수 형태로 출력하는 프로그래밍을 할 수 있다</a:t>
                      </a:r>
                      <a:r>
                        <a:rPr lang="en-US" altLang="ko-KR" sz="7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  <a:cs typeface="+mn-cs"/>
                        </a:rPr>
                        <a:t>.</a:t>
                      </a: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  <a:latin typeface="HCI Poppy"/>
                        <a:ea typeface="휴먼명조"/>
                        <a:cs typeface="+mn-cs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09550" marR="25400" indent="-17145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변수와 키워드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,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대입연산자 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(5)</a:t>
                      </a:r>
                      <a:endParaRPr lang="ko-KR" altLang="en-US" sz="700" kern="0" spc="0" dirty="0">
                        <a:solidFill>
                          <a:srgbClr val="000000"/>
                        </a:solidFill>
                        <a:effectLst/>
                        <a:latin typeface="HCI Poppy"/>
                        <a:ea typeface="휴먼명조"/>
                        <a:cs typeface="+mn-cs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3297842"/>
                  </a:ext>
                </a:extLst>
              </a:tr>
              <a:tr h="3329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8100" marR="381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자료의 표준 입력과</a:t>
                      </a:r>
                      <a:endParaRPr lang="ko-KR" altLang="en-US" sz="9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  <a:p>
                      <a:pPr marL="38100" marR="381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자료 변환 함수 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(6)</a:t>
                      </a:r>
                      <a:endParaRPr lang="ko-KR" altLang="en-US"/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3924968"/>
                  </a:ext>
                </a:extLst>
              </a:tr>
              <a:tr h="63992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내장 함수와 </a:t>
                      </a:r>
                      <a:r>
                        <a:rPr lang="ko-KR" altLang="en-US" sz="9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깃허브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(7)</a:t>
                      </a:r>
                      <a:endParaRPr lang="ko-KR" altLang="en-US" dirty="0"/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0240784"/>
                  </a:ext>
                </a:extLst>
              </a:tr>
              <a:tr h="1841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44450" marR="0" indent="-44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-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온라인 객관식 퀴즈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5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, 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주관식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(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괄호 채우기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)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 문제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 풀기</a:t>
                      </a: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휴먼명조"/>
                      </a:endParaRPr>
                    </a:p>
                  </a:txBody>
                  <a:tcPr marL="12160" marR="12160" marT="12160" marB="1216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9078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6866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34978" y="853501"/>
            <a:ext cx="6887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913" indent="-442913">
              <a:buClr>
                <a:srgbClr val="836AAD"/>
              </a:buClr>
              <a:buFont typeface="Noto Sans CJK KR Bold" panose="020B0800000000000000" pitchFamily="34" charset="-127"/>
              <a:buChar char="⚠"/>
            </a:pPr>
            <a:r>
              <a:rPr lang="ko-KR" altLang="en-US" sz="2800" spc="50" dirty="0" err="1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파이썬프로그래밍</a:t>
            </a: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 평가 방법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8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BA1624B-9FEA-4AAC-B371-7B7EA881B7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3627903"/>
              </p:ext>
            </p:extLst>
          </p:nvPr>
        </p:nvGraphicFramePr>
        <p:xfrm>
          <a:off x="3369234" y="2037839"/>
          <a:ext cx="5144262" cy="2318705"/>
        </p:xfrm>
        <a:graphic>
          <a:graphicData uri="http://schemas.openxmlformats.org/drawingml/2006/table">
            <a:tbl>
              <a:tblPr/>
              <a:tblGrid>
                <a:gridCol w="2165719">
                  <a:extLst>
                    <a:ext uri="{9D8B030D-6E8A-4147-A177-3AD203B41FA5}">
                      <a16:colId xmlns:a16="http://schemas.microsoft.com/office/drawing/2014/main" val="1286398920"/>
                    </a:ext>
                  </a:extLst>
                </a:gridCol>
                <a:gridCol w="2978543">
                  <a:extLst>
                    <a:ext uri="{9D8B030D-6E8A-4147-A177-3AD203B41FA5}">
                      <a16:colId xmlns:a16="http://schemas.microsoft.com/office/drawing/2014/main" val="1001422931"/>
                    </a:ext>
                  </a:extLst>
                </a:gridCol>
              </a:tblGrid>
              <a:tr h="2843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중간시험</a:t>
                      </a:r>
                      <a:r>
                        <a:rPr lang="en-US" altLang="ko-KR" sz="20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(%)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20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30 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048096"/>
                  </a:ext>
                </a:extLst>
              </a:tr>
              <a:tr h="2843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20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기말시험</a:t>
                      </a:r>
                      <a:r>
                        <a:rPr lang="en-US" altLang="ko-KR" sz="20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(%)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20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30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2588741"/>
                  </a:ext>
                </a:extLst>
              </a:tr>
              <a:tr h="2843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20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출석</a:t>
                      </a:r>
                      <a:r>
                        <a:rPr lang="en-US" altLang="ko-KR" sz="20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(%)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20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20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437796"/>
                  </a:ext>
                </a:extLst>
              </a:tr>
              <a:tr h="2843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20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과제</a:t>
                      </a:r>
                      <a:r>
                        <a:rPr lang="en-US" altLang="ko-KR" sz="20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(%)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20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20 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568744"/>
                  </a:ext>
                </a:extLst>
              </a:tr>
              <a:tr h="2843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20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퀴즈</a:t>
                      </a:r>
                      <a:r>
                        <a:rPr lang="en-US" altLang="ko-KR" sz="20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(%)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</a:rPr>
                        <a:t>보너스 알파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6846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5343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34978" y="853501"/>
            <a:ext cx="6887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913" indent="-442913">
              <a:buClr>
                <a:srgbClr val="836AAD"/>
              </a:buClr>
              <a:buFont typeface="Noto Sans CJK KR Bold" panose="020B0800000000000000" pitchFamily="34" charset="-127"/>
              <a:buChar char="⚠"/>
            </a:pPr>
            <a:r>
              <a:rPr lang="ko-KR" altLang="en-US" sz="2800" spc="50" dirty="0">
                <a:ln w="127000">
                  <a:noFill/>
                </a:ln>
                <a:solidFill>
                  <a:srgbClr val="370086"/>
                </a:solidFill>
                <a:latin typeface="강원교육튼튼" panose="02020603020101020101" pitchFamily="18" charset="-127"/>
                <a:ea typeface="강원교육튼튼" panose="02020603020101020101" pitchFamily="18" charset="-127"/>
              </a:rPr>
              <a:t>수업 유의사항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CAEC80-8439-4797-8FA2-50FAF2D160E5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614038-CA5E-4515-AC9B-1A9E8B5D39B0}"/>
              </a:ext>
            </a:extLst>
          </p:cNvPr>
          <p:cNvSpPr txBox="1"/>
          <p:nvPr/>
        </p:nvSpPr>
        <p:spPr>
          <a:xfrm>
            <a:off x="544960" y="1421928"/>
            <a:ext cx="7086124" cy="1018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토요일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4</a:t>
            </a: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시부터 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6</a:t>
            </a: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시</a:t>
            </a:r>
            <a:r>
              <a:rPr lang="en-US" altLang="ko-KR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50</a:t>
            </a: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분까지 실시간 수업 준수</a:t>
            </a:r>
            <a:endParaRPr lang="en-US" altLang="ko-KR" sz="2200" dirty="0">
              <a:ln>
                <a:solidFill>
                  <a:schemeClr val="accent1">
                    <a:shade val="50000"/>
                    <a:alpha val="1000"/>
                  </a:schemeClr>
                </a:solidFill>
              </a:ln>
              <a:solidFill>
                <a:srgbClr val="6600CC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marL="361950" indent="-361950">
              <a:lnSpc>
                <a:spcPts val="3800"/>
              </a:lnSpc>
              <a:buClr>
                <a:srgbClr val="6600CC"/>
              </a:buClr>
              <a:buFont typeface="Noto Sans CJK KR Bold" panose="020B0800000000000000" pitchFamily="34" charset="-127"/>
              <a:buChar char="✚"/>
            </a:pPr>
            <a:r>
              <a:rPr lang="ko-KR" altLang="en-US" sz="2200" dirty="0">
                <a:ln>
                  <a:solidFill>
                    <a:schemeClr val="accent1">
                      <a:shade val="50000"/>
                      <a:alpha val="1000"/>
                    </a:schemeClr>
                  </a:solidFill>
                </a:ln>
                <a:solidFill>
                  <a:srgbClr val="6600CC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학교에서 출석 계속 점검</a:t>
            </a:r>
          </a:p>
        </p:txBody>
      </p:sp>
    </p:spTree>
    <p:extLst>
      <p:ext uri="{BB962C8B-B14F-4D97-AF65-F5344CB8AC3E}">
        <p14:creationId xmlns:p14="http://schemas.microsoft.com/office/powerpoint/2010/main" val="1098594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2">
      <a:majorFont>
        <a:latin typeface="에스코어 드림 6 Bold"/>
        <a:ea typeface="에스코어 드림 5 Medium"/>
        <a:cs typeface=""/>
      </a:majorFont>
      <a:minorFont>
        <a:latin typeface="에스코어 드림 4 Regular"/>
        <a:ea typeface="에스코어 드림 4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6180</TotalTime>
  <Words>868</Words>
  <Application>Microsoft Office PowerPoint</Application>
  <PresentationFormat>와이드스크린</PresentationFormat>
  <Paragraphs>142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19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17</vt:i4>
      </vt:variant>
    </vt:vector>
  </HeadingPairs>
  <TitlesOfParts>
    <vt:vector size="39" baseType="lpstr">
      <vt:lpstr>바탕</vt:lpstr>
      <vt:lpstr>돋움</vt:lpstr>
      <vt:lpstr>Pretendard</vt:lpstr>
      <vt:lpstr>강원교육튼튼</vt:lpstr>
      <vt:lpstr>Arial</vt:lpstr>
      <vt:lpstr>Noto Sans CJK KR Bold</vt:lpstr>
      <vt:lpstr>맑은 고딕</vt:lpstr>
      <vt:lpstr>Noto Sans CJK KR Regular</vt:lpstr>
      <vt:lpstr>나눔스퀘어OTF Bold</vt:lpstr>
      <vt:lpstr>에스코어 드림 4 Regular</vt:lpstr>
      <vt:lpstr>산돌명조B</vt:lpstr>
      <vt:lpstr>한양신명조</vt:lpstr>
      <vt:lpstr>Helvetica</vt:lpstr>
      <vt:lpstr>나눔스퀘어OTF ExtraBold</vt:lpstr>
      <vt:lpstr>HCI Poppy</vt:lpstr>
      <vt:lpstr>Pretendard SemiBold</vt:lpstr>
      <vt:lpstr>Noto Sans KR Black</vt:lpstr>
      <vt:lpstr>휴먼명조</vt:lpstr>
      <vt:lpstr>Wingdings</vt:lpstr>
      <vt:lpstr>Office 테마</vt:lpstr>
      <vt:lpstr>디자인 사용자 지정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work</dc:creator>
  <cp:lastModifiedBy>강환수</cp:lastModifiedBy>
  <cp:revision>386</cp:revision>
  <dcterms:created xsi:type="dcterms:W3CDTF">2020-07-21T20:23:05Z</dcterms:created>
  <dcterms:modified xsi:type="dcterms:W3CDTF">2022-03-17T00:18:02Z</dcterms:modified>
</cp:coreProperties>
</file>

<file path=docProps/thumbnail.jpeg>
</file>